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64" r:id="rId3"/>
    <p:sldId id="258" r:id="rId4"/>
    <p:sldId id="257" r:id="rId5"/>
    <p:sldId id="266" r:id="rId6"/>
    <p:sldId id="259" r:id="rId7"/>
    <p:sldId id="265" r:id="rId8"/>
    <p:sldId id="261" r:id="rId9"/>
    <p:sldId id="262" r:id="rId10"/>
    <p:sldId id="267" r:id="rId11"/>
    <p:sldId id="270" r:id="rId12"/>
    <p:sldId id="281" r:id="rId13"/>
    <p:sldId id="282" r:id="rId14"/>
    <p:sldId id="283" r:id="rId15"/>
    <p:sldId id="284" r:id="rId16"/>
    <p:sldId id="285" r:id="rId17"/>
    <p:sldId id="288" r:id="rId18"/>
    <p:sldId id="289" r:id="rId19"/>
    <p:sldId id="271" r:id="rId20"/>
    <p:sldId id="272" r:id="rId21"/>
    <p:sldId id="273" r:id="rId22"/>
    <p:sldId id="276" r:id="rId23"/>
    <p:sldId id="274" r:id="rId24"/>
    <p:sldId id="275" r:id="rId25"/>
    <p:sldId id="277" r:id="rId26"/>
    <p:sldId id="278" r:id="rId27"/>
    <p:sldId id="279" r:id="rId28"/>
    <p:sldId id="280" r:id="rId29"/>
    <p:sldId id="301" r:id="rId30"/>
    <p:sldId id="290" r:id="rId31"/>
    <p:sldId id="291" r:id="rId32"/>
    <p:sldId id="294" r:id="rId33"/>
    <p:sldId id="296" r:id="rId34"/>
    <p:sldId id="297" r:id="rId35"/>
    <p:sldId id="298" r:id="rId36"/>
    <p:sldId id="299" r:id="rId37"/>
    <p:sldId id="300" r:id="rId38"/>
    <p:sldId id="295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037612-3A33-40D0-8DF7-97C314D3A311}" v="650" dt="2026-02-05T22:23:37.0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610" autoAdjust="0"/>
  </p:normalViewPr>
  <p:slideViewPr>
    <p:cSldViewPr snapToGrid="0">
      <p:cViewPr varScale="1">
        <p:scale>
          <a:sx n="95" d="100"/>
          <a:sy n="95" d="100"/>
        </p:scale>
        <p:origin x="1161" y="2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ng, David" userId="515fda5b-10c4-4a5b-9285-26afd59dad72" providerId="ADAL" clId="{860F83D7-99B5-4895-87A7-1DAA23A55AB9}"/>
    <pc:docChg chg="undo redo custSel addSld delSld modSld sldOrd">
      <pc:chgData name="King, David" userId="515fda5b-10c4-4a5b-9285-26afd59dad72" providerId="ADAL" clId="{860F83D7-99B5-4895-87A7-1DAA23A55AB9}" dt="2026-02-05T22:42:32.253" v="5184" actId="729"/>
      <pc:docMkLst>
        <pc:docMk/>
      </pc:docMkLst>
      <pc:sldChg chg="modSp">
        <pc:chgData name="King, David" userId="515fda5b-10c4-4a5b-9285-26afd59dad72" providerId="ADAL" clId="{860F83D7-99B5-4895-87A7-1DAA23A55AB9}" dt="2026-02-04T23:22:29.285" v="2143"/>
        <pc:sldMkLst>
          <pc:docMk/>
          <pc:sldMk cId="268902291" sldId="256"/>
        </pc:sldMkLst>
        <pc:spChg chg="mod">
          <ac:chgData name="King, David" userId="515fda5b-10c4-4a5b-9285-26afd59dad72" providerId="ADAL" clId="{860F83D7-99B5-4895-87A7-1DAA23A55AB9}" dt="2026-02-04T23:22:29.285" v="2143"/>
          <ac:spMkLst>
            <pc:docMk/>
            <pc:sldMk cId="268902291" sldId="256"/>
            <ac:spMk id="2" creationId="{245361A7-C1D6-FCAA-4F77-8587600CE797}"/>
          </ac:spMkLst>
        </pc:spChg>
        <pc:spChg chg="mod">
          <ac:chgData name="King, David" userId="515fda5b-10c4-4a5b-9285-26afd59dad72" providerId="ADAL" clId="{860F83D7-99B5-4895-87A7-1DAA23A55AB9}" dt="2026-02-04T23:22:29.285" v="2143"/>
          <ac:spMkLst>
            <pc:docMk/>
            <pc:sldMk cId="268902291" sldId="256"/>
            <ac:spMk id="3" creationId="{3081F06D-0488-6543-0267-59215DAFCCF5}"/>
          </ac:spMkLst>
        </pc:spChg>
      </pc:sldChg>
      <pc:sldChg chg="addSp delSp modSp new mod setBg setClrOvrMap">
        <pc:chgData name="King, David" userId="515fda5b-10c4-4a5b-9285-26afd59dad72" providerId="ADAL" clId="{860F83D7-99B5-4895-87A7-1DAA23A55AB9}" dt="2026-02-05T21:02:32.812" v="4756" actId="1076"/>
        <pc:sldMkLst>
          <pc:docMk/>
          <pc:sldMk cId="2159099057" sldId="257"/>
        </pc:sldMkLst>
        <pc:spChg chg="mod">
          <ac:chgData name="King, David" userId="515fda5b-10c4-4a5b-9285-26afd59dad72" providerId="ADAL" clId="{860F83D7-99B5-4895-87A7-1DAA23A55AB9}" dt="2026-02-05T20:19:08.382" v="4500" actId="26606"/>
          <ac:spMkLst>
            <pc:docMk/>
            <pc:sldMk cId="2159099057" sldId="257"/>
            <ac:spMk id="2" creationId="{513990FE-6D90-CE1A-6D89-F36881DA23EE}"/>
          </ac:spMkLst>
        </pc:spChg>
        <pc:spChg chg="mod ord">
          <ac:chgData name="King, David" userId="515fda5b-10c4-4a5b-9285-26afd59dad72" providerId="ADAL" clId="{860F83D7-99B5-4895-87A7-1DAA23A55AB9}" dt="2026-02-05T20:19:08.382" v="4500" actId="26606"/>
          <ac:spMkLst>
            <pc:docMk/>
            <pc:sldMk cId="2159099057" sldId="257"/>
            <ac:spMk id="3" creationId="{856F7CFD-9727-61E6-613E-23C021D5EA0E}"/>
          </ac:spMkLst>
        </pc:spChg>
        <pc:spChg chg="add del">
          <ac:chgData name="King, David" userId="515fda5b-10c4-4a5b-9285-26afd59dad72" providerId="ADAL" clId="{860F83D7-99B5-4895-87A7-1DAA23A55AB9}" dt="2026-02-05T20:19:08.382" v="4500" actId="26606"/>
          <ac:spMkLst>
            <pc:docMk/>
            <pc:sldMk cId="2159099057" sldId="257"/>
            <ac:spMk id="1031" creationId="{712C8716-F84C-46D5-985C-2076A734585A}"/>
          </ac:spMkLst>
        </pc:spChg>
        <pc:spChg chg="add del">
          <ac:chgData name="King, David" userId="515fda5b-10c4-4a5b-9285-26afd59dad72" providerId="ADAL" clId="{860F83D7-99B5-4895-87A7-1DAA23A55AB9}" dt="2026-02-05T20:19:08.382" v="4500" actId="26606"/>
          <ac:spMkLst>
            <pc:docMk/>
            <pc:sldMk cId="2159099057" sldId="257"/>
            <ac:spMk id="1033" creationId="{A2AABEFD-D737-4E9B-A997-1C1507F5237F}"/>
          </ac:spMkLst>
        </pc:spChg>
        <pc:picChg chg="add mod">
          <ac:chgData name="King, David" userId="515fda5b-10c4-4a5b-9285-26afd59dad72" providerId="ADAL" clId="{860F83D7-99B5-4895-87A7-1DAA23A55AB9}" dt="2026-02-05T21:02:32.812" v="4756" actId="1076"/>
          <ac:picMkLst>
            <pc:docMk/>
            <pc:sldMk cId="2159099057" sldId="257"/>
            <ac:picMk id="5" creationId="{9EAA2B12-73AA-FF5E-3EA9-DE481F86ADF6}"/>
          </ac:picMkLst>
        </pc:picChg>
        <pc:picChg chg="add del mod">
          <ac:chgData name="King, David" userId="515fda5b-10c4-4a5b-9285-26afd59dad72" providerId="ADAL" clId="{860F83D7-99B5-4895-87A7-1DAA23A55AB9}" dt="2026-02-04T23:12:12.590" v="2022" actId="478"/>
          <ac:picMkLst>
            <pc:docMk/>
            <pc:sldMk cId="2159099057" sldId="257"/>
            <ac:picMk id="5" creationId="{FC627BB9-0047-260F-FAC0-692DD78F8BC9}"/>
          </ac:picMkLst>
        </pc:picChg>
        <pc:picChg chg="add mod ord">
          <ac:chgData name="King, David" userId="515fda5b-10c4-4a5b-9285-26afd59dad72" providerId="ADAL" clId="{860F83D7-99B5-4895-87A7-1DAA23A55AB9}" dt="2026-02-05T20:19:08.382" v="4500" actId="26606"/>
          <ac:picMkLst>
            <pc:docMk/>
            <pc:sldMk cId="2159099057" sldId="257"/>
            <ac:picMk id="7" creationId="{52479D87-C7AC-3D9D-36F6-9166D3D7F3F2}"/>
          </ac:picMkLst>
        </pc:picChg>
        <pc:picChg chg="add mod">
          <ac:chgData name="King, David" userId="515fda5b-10c4-4a5b-9285-26afd59dad72" providerId="ADAL" clId="{860F83D7-99B5-4895-87A7-1DAA23A55AB9}" dt="2026-02-05T20:19:08.382" v="4500" actId="26606"/>
          <ac:picMkLst>
            <pc:docMk/>
            <pc:sldMk cId="2159099057" sldId="257"/>
            <ac:picMk id="1026" creationId="{8F30AF3E-8BAE-1752-67B2-DFC808975747}"/>
          </ac:picMkLst>
        </pc:picChg>
      </pc:sldChg>
      <pc:sldChg chg="modSp new mod">
        <pc:chgData name="King, David" userId="515fda5b-10c4-4a5b-9285-26afd59dad72" providerId="ADAL" clId="{860F83D7-99B5-4895-87A7-1DAA23A55AB9}" dt="2026-02-04T23:22:29.285" v="2143"/>
        <pc:sldMkLst>
          <pc:docMk/>
          <pc:sldMk cId="4204611099" sldId="258"/>
        </pc:sldMkLst>
        <pc:spChg chg="mod">
          <ac:chgData name="King, David" userId="515fda5b-10c4-4a5b-9285-26afd59dad72" providerId="ADAL" clId="{860F83D7-99B5-4895-87A7-1DAA23A55AB9}" dt="2026-02-04T23:22:29.285" v="2143"/>
          <ac:spMkLst>
            <pc:docMk/>
            <pc:sldMk cId="4204611099" sldId="258"/>
            <ac:spMk id="2" creationId="{5B6CF4C4-3F0D-CE8C-4D66-7F86C78FB321}"/>
          </ac:spMkLst>
        </pc:spChg>
        <pc:spChg chg="mod">
          <ac:chgData name="King, David" userId="515fda5b-10c4-4a5b-9285-26afd59dad72" providerId="ADAL" clId="{860F83D7-99B5-4895-87A7-1DAA23A55AB9}" dt="2026-02-04T23:22:29.285" v="2143"/>
          <ac:spMkLst>
            <pc:docMk/>
            <pc:sldMk cId="4204611099" sldId="258"/>
            <ac:spMk id="3" creationId="{84D96326-2FC8-246F-3C4B-55780BE5D1FB}"/>
          </ac:spMkLst>
        </pc:spChg>
      </pc:sldChg>
      <pc:sldChg chg="addSp delSp modSp new mod setBg">
        <pc:chgData name="King, David" userId="515fda5b-10c4-4a5b-9285-26afd59dad72" providerId="ADAL" clId="{860F83D7-99B5-4895-87A7-1DAA23A55AB9}" dt="2026-02-05T20:18:54.733" v="4493" actId="26606"/>
        <pc:sldMkLst>
          <pc:docMk/>
          <pc:sldMk cId="2086630415" sldId="259"/>
        </pc:sldMkLst>
        <pc:spChg chg="mod">
          <ac:chgData name="King, David" userId="515fda5b-10c4-4a5b-9285-26afd59dad72" providerId="ADAL" clId="{860F83D7-99B5-4895-87A7-1DAA23A55AB9}" dt="2026-02-05T20:18:54.733" v="4493" actId="26606"/>
          <ac:spMkLst>
            <pc:docMk/>
            <pc:sldMk cId="2086630415" sldId="259"/>
            <ac:spMk id="2" creationId="{7EB435FA-9068-525A-CFE2-4602C78AFE16}"/>
          </ac:spMkLst>
        </pc:spChg>
        <pc:spChg chg="mod ord">
          <ac:chgData name="King, David" userId="515fda5b-10c4-4a5b-9285-26afd59dad72" providerId="ADAL" clId="{860F83D7-99B5-4895-87A7-1DAA23A55AB9}" dt="2026-02-05T20:18:54.733" v="4493" actId="26606"/>
          <ac:spMkLst>
            <pc:docMk/>
            <pc:sldMk cId="2086630415" sldId="259"/>
            <ac:spMk id="3" creationId="{613FEFAE-DE5E-0A93-E4C2-B8DB4EF7E869}"/>
          </ac:spMkLst>
        </pc:spChg>
        <pc:spChg chg="add del">
          <ac:chgData name="King, David" userId="515fda5b-10c4-4a5b-9285-26afd59dad72" providerId="ADAL" clId="{860F83D7-99B5-4895-87A7-1DAA23A55AB9}" dt="2026-02-05T20:18:54.733" v="4493" actId="26606"/>
          <ac:spMkLst>
            <pc:docMk/>
            <pc:sldMk cId="2086630415" sldId="259"/>
            <ac:spMk id="10" creationId="{07CEFFDD-605F-41E2-8017-6484074C5CAA}"/>
          </ac:spMkLst>
        </pc:spChg>
        <pc:picChg chg="add mod">
          <ac:chgData name="King, David" userId="515fda5b-10c4-4a5b-9285-26afd59dad72" providerId="ADAL" clId="{860F83D7-99B5-4895-87A7-1DAA23A55AB9}" dt="2026-02-05T20:18:54.733" v="4493" actId="26606"/>
          <ac:picMkLst>
            <pc:docMk/>
            <pc:sldMk cId="2086630415" sldId="259"/>
            <ac:picMk id="5" creationId="{9150651D-AA2D-C9A4-AF85-8E87B24C8D18}"/>
          </ac:picMkLst>
        </pc:picChg>
      </pc:sldChg>
      <pc:sldChg chg="modSp new del mod">
        <pc:chgData name="King, David" userId="515fda5b-10c4-4a5b-9285-26afd59dad72" providerId="ADAL" clId="{860F83D7-99B5-4895-87A7-1DAA23A55AB9}" dt="2026-02-05T19:30:27.920" v="4271" actId="47"/>
        <pc:sldMkLst>
          <pc:docMk/>
          <pc:sldMk cId="2990467849" sldId="260"/>
        </pc:sldMkLst>
        <pc:spChg chg="mod">
          <ac:chgData name="King, David" userId="515fda5b-10c4-4a5b-9285-26afd59dad72" providerId="ADAL" clId="{860F83D7-99B5-4895-87A7-1DAA23A55AB9}" dt="2026-02-04T23:22:29.285" v="2143"/>
          <ac:spMkLst>
            <pc:docMk/>
            <pc:sldMk cId="2990467849" sldId="260"/>
            <ac:spMk id="2" creationId="{65A00D39-F32B-37A8-49D4-2CB0085BD064}"/>
          </ac:spMkLst>
        </pc:spChg>
        <pc:spChg chg="mod">
          <ac:chgData name="King, David" userId="515fda5b-10c4-4a5b-9285-26afd59dad72" providerId="ADAL" clId="{860F83D7-99B5-4895-87A7-1DAA23A55AB9}" dt="2026-02-04T23:22:29.285" v="2143"/>
          <ac:spMkLst>
            <pc:docMk/>
            <pc:sldMk cId="2990467849" sldId="260"/>
            <ac:spMk id="3" creationId="{CB83B25A-8CD2-CCC3-0738-275EE85FB27D}"/>
          </ac:spMkLst>
        </pc:spChg>
      </pc:sldChg>
      <pc:sldChg chg="addSp delSp modSp new mod setBg">
        <pc:chgData name="King, David" userId="515fda5b-10c4-4a5b-9285-26afd59dad72" providerId="ADAL" clId="{860F83D7-99B5-4895-87A7-1DAA23A55AB9}" dt="2026-02-05T22:24:22.002" v="5180" actId="1036"/>
        <pc:sldMkLst>
          <pc:docMk/>
          <pc:sldMk cId="2877553961" sldId="261"/>
        </pc:sldMkLst>
        <pc:spChg chg="mod">
          <ac:chgData name="King, David" userId="515fda5b-10c4-4a5b-9285-26afd59dad72" providerId="ADAL" clId="{860F83D7-99B5-4895-87A7-1DAA23A55AB9}" dt="2026-02-05T21:13:53.968" v="4786" actId="20577"/>
          <ac:spMkLst>
            <pc:docMk/>
            <pc:sldMk cId="2877553961" sldId="261"/>
            <ac:spMk id="2" creationId="{62C6F9DC-C109-9C9D-A504-3CE9EB642013}"/>
          </ac:spMkLst>
        </pc:spChg>
        <pc:spChg chg="mod ord">
          <ac:chgData name="King, David" userId="515fda5b-10c4-4a5b-9285-26afd59dad72" providerId="ADAL" clId="{860F83D7-99B5-4895-87A7-1DAA23A55AB9}" dt="2026-02-05T20:18:45.795" v="4492" actId="26606"/>
          <ac:spMkLst>
            <pc:docMk/>
            <pc:sldMk cId="2877553961" sldId="261"/>
            <ac:spMk id="3" creationId="{C8C71B0C-A7BE-87F8-EECF-73B9762FB1EF}"/>
          </ac:spMkLst>
        </pc:spChg>
        <pc:spChg chg="add">
          <ac:chgData name="King, David" userId="515fda5b-10c4-4a5b-9285-26afd59dad72" providerId="ADAL" clId="{860F83D7-99B5-4895-87A7-1DAA23A55AB9}" dt="2026-02-05T19:36:00.671" v="4286"/>
          <ac:spMkLst>
            <pc:docMk/>
            <pc:sldMk cId="2877553961" sldId="261"/>
            <ac:spMk id="8" creationId="{507317A3-774A-91C5-489D-2BA600206B70}"/>
          </ac:spMkLst>
        </pc:spChg>
        <pc:spChg chg="add">
          <ac:chgData name="King, David" userId="515fda5b-10c4-4a5b-9285-26afd59dad72" providerId="ADAL" clId="{860F83D7-99B5-4895-87A7-1DAA23A55AB9}" dt="2026-02-05T19:36:06.592" v="4287"/>
          <ac:spMkLst>
            <pc:docMk/>
            <pc:sldMk cId="2877553961" sldId="261"/>
            <ac:spMk id="9" creationId="{ADDBA89C-3023-3BD6-D51B-A0A6B0F9A3E2}"/>
          </ac:spMkLst>
        </pc:spChg>
        <pc:spChg chg="add">
          <ac:chgData name="King, David" userId="515fda5b-10c4-4a5b-9285-26afd59dad72" providerId="ADAL" clId="{860F83D7-99B5-4895-87A7-1DAA23A55AB9}" dt="2026-02-05T22:23:28.629" v="5175"/>
          <ac:spMkLst>
            <pc:docMk/>
            <pc:sldMk cId="2877553961" sldId="261"/>
            <ac:spMk id="12" creationId="{50820977-D56D-29BC-0B90-06E2844300EF}"/>
          </ac:spMkLst>
        </pc:spChg>
        <pc:spChg chg="add">
          <ac:chgData name="King, David" userId="515fda5b-10c4-4a5b-9285-26afd59dad72" providerId="ADAL" clId="{860F83D7-99B5-4895-87A7-1DAA23A55AB9}" dt="2026-02-05T22:23:32.445" v="5176"/>
          <ac:spMkLst>
            <pc:docMk/>
            <pc:sldMk cId="2877553961" sldId="261"/>
            <ac:spMk id="13" creationId="{45D5237B-BE20-162B-FC27-C6C86119F94C}"/>
          </ac:spMkLst>
        </pc:spChg>
        <pc:spChg chg="add del">
          <ac:chgData name="King, David" userId="515fda5b-10c4-4a5b-9285-26afd59dad72" providerId="ADAL" clId="{860F83D7-99B5-4895-87A7-1DAA23A55AB9}" dt="2026-02-05T20:18:45.795" v="4492" actId="26606"/>
          <ac:spMkLst>
            <pc:docMk/>
            <pc:sldMk cId="2877553961" sldId="261"/>
            <ac:spMk id="16" creationId="{D6EA1A26-163F-4F15-91F4-F2C51AC9C106}"/>
          </ac:spMkLst>
        </pc:spChg>
        <pc:picChg chg="add del mod">
          <ac:chgData name="King, David" userId="515fda5b-10c4-4a5b-9285-26afd59dad72" providerId="ADAL" clId="{860F83D7-99B5-4895-87A7-1DAA23A55AB9}" dt="2026-02-05T19:36:12.937" v="4290" actId="478"/>
          <ac:picMkLst>
            <pc:docMk/>
            <pc:sldMk cId="2877553961" sldId="261"/>
            <ac:picMk id="5" creationId="{E14A6B79-9199-4825-4A9B-56444910144F}"/>
          </ac:picMkLst>
        </pc:picChg>
        <pc:picChg chg="add del mod">
          <ac:chgData name="King, David" userId="515fda5b-10c4-4a5b-9285-26afd59dad72" providerId="ADAL" clId="{860F83D7-99B5-4895-87A7-1DAA23A55AB9}" dt="2026-02-05T19:36:13.529" v="4291" actId="478"/>
          <ac:picMkLst>
            <pc:docMk/>
            <pc:sldMk cId="2877553961" sldId="261"/>
            <ac:picMk id="7" creationId="{05B0D78E-5ECA-D819-E7B7-5CA942D9B770}"/>
          </ac:picMkLst>
        </pc:picChg>
        <pc:picChg chg="add mod">
          <ac:chgData name="King, David" userId="515fda5b-10c4-4a5b-9285-26afd59dad72" providerId="ADAL" clId="{860F83D7-99B5-4895-87A7-1DAA23A55AB9}" dt="2026-02-05T20:18:45.795" v="4492" actId="26606"/>
          <ac:picMkLst>
            <pc:docMk/>
            <pc:sldMk cId="2877553961" sldId="261"/>
            <ac:picMk id="11" creationId="{60E87C72-1F1F-0367-D649-B69FEE5A8D27}"/>
          </ac:picMkLst>
        </pc:picChg>
        <pc:picChg chg="add mod">
          <ac:chgData name="King, David" userId="515fda5b-10c4-4a5b-9285-26afd59dad72" providerId="ADAL" clId="{860F83D7-99B5-4895-87A7-1DAA23A55AB9}" dt="2026-02-05T22:24:22.002" v="5180" actId="1036"/>
          <ac:picMkLst>
            <pc:docMk/>
            <pc:sldMk cId="2877553961" sldId="261"/>
            <ac:picMk id="15" creationId="{B2A1749D-F5CA-0807-FF53-19AFB56238F6}"/>
          </ac:picMkLst>
        </pc:picChg>
        <pc:picChg chg="add del mod">
          <ac:chgData name="King, David" userId="515fda5b-10c4-4a5b-9285-26afd59dad72" providerId="ADAL" clId="{860F83D7-99B5-4895-87A7-1DAA23A55AB9}" dt="2026-02-05T19:34:56.660" v="4281" actId="478"/>
          <ac:picMkLst>
            <pc:docMk/>
            <pc:sldMk cId="2877553961" sldId="261"/>
            <ac:picMk id="2050" creationId="{7F7BBC10-566D-22D3-DC3F-23F39328A9BF}"/>
          </ac:picMkLst>
        </pc:picChg>
        <pc:picChg chg="add mod">
          <ac:chgData name="King, David" userId="515fda5b-10c4-4a5b-9285-26afd59dad72" providerId="ADAL" clId="{860F83D7-99B5-4895-87A7-1DAA23A55AB9}" dt="2026-02-05T22:23:28.040" v="5174" actId="1076"/>
          <ac:picMkLst>
            <pc:docMk/>
            <pc:sldMk cId="2877553961" sldId="261"/>
            <ac:picMk id="2056" creationId="{A4D7CC77-B107-5C2B-0547-0ADB3220F35D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21:14:37.622" v="4787" actId="1076"/>
        <pc:sldMkLst>
          <pc:docMk/>
          <pc:sldMk cId="2330503777" sldId="262"/>
        </pc:sldMkLst>
        <pc:spChg chg="mod">
          <ac:chgData name="King, David" userId="515fda5b-10c4-4a5b-9285-26afd59dad72" providerId="ADAL" clId="{860F83D7-99B5-4895-87A7-1DAA23A55AB9}" dt="2026-02-04T23:22:29.285" v="2143"/>
          <ac:spMkLst>
            <pc:docMk/>
            <pc:sldMk cId="2330503777" sldId="262"/>
            <ac:spMk id="2" creationId="{51CBAEF9-F6E2-2178-019E-E736BC30AF65}"/>
          </ac:spMkLst>
        </pc:spChg>
        <pc:spChg chg="mod">
          <ac:chgData name="King, David" userId="515fda5b-10c4-4a5b-9285-26afd59dad72" providerId="ADAL" clId="{860F83D7-99B5-4895-87A7-1DAA23A55AB9}" dt="2026-02-05T19:31:14.625" v="4272" actId="14100"/>
          <ac:spMkLst>
            <pc:docMk/>
            <pc:sldMk cId="2330503777" sldId="262"/>
            <ac:spMk id="3" creationId="{052F8E3F-F976-CFB0-773A-EC755AB51728}"/>
          </ac:spMkLst>
        </pc:spChg>
        <pc:picChg chg="add del mod">
          <ac:chgData name="King, David" userId="515fda5b-10c4-4a5b-9285-26afd59dad72" providerId="ADAL" clId="{860F83D7-99B5-4895-87A7-1DAA23A55AB9}" dt="2026-02-05T21:14:37.622" v="4787" actId="1076"/>
          <ac:picMkLst>
            <pc:docMk/>
            <pc:sldMk cId="2330503777" sldId="262"/>
            <ac:picMk id="5" creationId="{486D7640-5CF3-FCDD-AFF5-A952F2438D02}"/>
          </ac:picMkLst>
        </pc:picChg>
        <pc:picChg chg="add mod">
          <ac:chgData name="King, David" userId="515fda5b-10c4-4a5b-9285-26afd59dad72" providerId="ADAL" clId="{860F83D7-99B5-4895-87A7-1DAA23A55AB9}" dt="2026-02-05T19:42:39.230" v="4331" actId="1076"/>
          <ac:picMkLst>
            <pc:docMk/>
            <pc:sldMk cId="2330503777" sldId="262"/>
            <ac:picMk id="7" creationId="{34A278DC-873A-040C-3C5B-599A23D4FC58}"/>
          </ac:picMkLst>
        </pc:picChg>
        <pc:picChg chg="add mod">
          <ac:chgData name="King, David" userId="515fda5b-10c4-4a5b-9285-26afd59dad72" providerId="ADAL" clId="{860F83D7-99B5-4895-87A7-1DAA23A55AB9}" dt="2026-02-05T19:40:27.987" v="4307" actId="1076"/>
          <ac:picMkLst>
            <pc:docMk/>
            <pc:sldMk cId="2330503777" sldId="262"/>
            <ac:picMk id="3074" creationId="{A466CB88-BE30-6D6F-6FE0-30BDCEE3A2E1}"/>
          </ac:picMkLst>
        </pc:picChg>
      </pc:sldChg>
      <pc:sldChg chg="new del">
        <pc:chgData name="King, David" userId="515fda5b-10c4-4a5b-9285-26afd59dad72" providerId="ADAL" clId="{860F83D7-99B5-4895-87A7-1DAA23A55AB9}" dt="2026-02-04T19:56:14.099" v="737" actId="47"/>
        <pc:sldMkLst>
          <pc:docMk/>
          <pc:sldMk cId="1455198406" sldId="263"/>
        </pc:sldMkLst>
      </pc:sldChg>
      <pc:sldChg chg="modSp new mod">
        <pc:chgData name="King, David" userId="515fda5b-10c4-4a5b-9285-26afd59dad72" providerId="ADAL" clId="{860F83D7-99B5-4895-87A7-1DAA23A55AB9}" dt="2026-02-05T22:12:12.913" v="5168" actId="20577"/>
        <pc:sldMkLst>
          <pc:docMk/>
          <pc:sldMk cId="3932237637" sldId="264"/>
        </pc:sldMkLst>
        <pc:spChg chg="mod">
          <ac:chgData name="King, David" userId="515fda5b-10c4-4a5b-9285-26afd59dad72" providerId="ADAL" clId="{860F83D7-99B5-4895-87A7-1DAA23A55AB9}" dt="2026-02-04T23:22:29.285" v="2143"/>
          <ac:spMkLst>
            <pc:docMk/>
            <pc:sldMk cId="3932237637" sldId="264"/>
            <ac:spMk id="2" creationId="{6E6338B9-8D47-9E34-A0BF-2277A7659FA2}"/>
          </ac:spMkLst>
        </pc:spChg>
        <pc:spChg chg="mod">
          <ac:chgData name="King, David" userId="515fda5b-10c4-4a5b-9285-26afd59dad72" providerId="ADAL" clId="{860F83D7-99B5-4895-87A7-1DAA23A55AB9}" dt="2026-02-05T22:12:12.913" v="5168" actId="20577"/>
          <ac:spMkLst>
            <pc:docMk/>
            <pc:sldMk cId="3932237637" sldId="264"/>
            <ac:spMk id="3" creationId="{E31F42C5-3210-C7EA-BD98-4C2C88E1ED24}"/>
          </ac:spMkLst>
        </pc:spChg>
      </pc:sldChg>
      <pc:sldChg chg="addSp delSp modSp new mod">
        <pc:chgData name="King, David" userId="515fda5b-10c4-4a5b-9285-26afd59dad72" providerId="ADAL" clId="{860F83D7-99B5-4895-87A7-1DAA23A55AB9}" dt="2026-02-05T20:31:33.463" v="4570" actId="1076"/>
        <pc:sldMkLst>
          <pc:docMk/>
          <pc:sldMk cId="2261743788" sldId="265"/>
        </pc:sldMkLst>
        <pc:spChg chg="mod">
          <ac:chgData name="King, David" userId="515fda5b-10c4-4a5b-9285-26afd59dad72" providerId="ADAL" clId="{860F83D7-99B5-4895-87A7-1DAA23A55AB9}" dt="2026-02-05T20:30:11.514" v="4567" actId="20577"/>
          <ac:spMkLst>
            <pc:docMk/>
            <pc:sldMk cId="2261743788" sldId="265"/>
            <ac:spMk id="2" creationId="{F7DEE9AF-61EC-67C4-2F65-DA3124B101A8}"/>
          </ac:spMkLst>
        </pc:spChg>
        <pc:spChg chg="mod">
          <ac:chgData name="King, David" userId="515fda5b-10c4-4a5b-9285-26afd59dad72" providerId="ADAL" clId="{860F83D7-99B5-4895-87A7-1DAA23A55AB9}" dt="2026-02-05T19:26:38.405" v="4270" actId="20577"/>
          <ac:spMkLst>
            <pc:docMk/>
            <pc:sldMk cId="2261743788" sldId="265"/>
            <ac:spMk id="3" creationId="{04319025-DDA3-D743-AE6D-04C12F1DE9B7}"/>
          </ac:spMkLst>
        </pc:spChg>
        <pc:picChg chg="add del mod">
          <ac:chgData name="King, David" userId="515fda5b-10c4-4a5b-9285-26afd59dad72" providerId="ADAL" clId="{860F83D7-99B5-4895-87A7-1DAA23A55AB9}" dt="2026-02-05T19:40:20.077" v="4304" actId="21"/>
          <ac:picMkLst>
            <pc:docMk/>
            <pc:sldMk cId="2261743788" sldId="265"/>
            <ac:picMk id="5" creationId="{486D7640-5CF3-FCDD-AFF5-A952F2438D02}"/>
          </ac:picMkLst>
        </pc:picChg>
        <pc:picChg chg="add del mod">
          <ac:chgData name="King, David" userId="515fda5b-10c4-4a5b-9285-26afd59dad72" providerId="ADAL" clId="{860F83D7-99B5-4895-87A7-1DAA23A55AB9}" dt="2026-02-05T19:40:20.077" v="4304" actId="21"/>
          <ac:picMkLst>
            <pc:docMk/>
            <pc:sldMk cId="2261743788" sldId="265"/>
            <ac:picMk id="7" creationId="{34A278DC-873A-040C-3C5B-599A23D4FC58}"/>
          </ac:picMkLst>
        </pc:picChg>
        <pc:picChg chg="add mod">
          <ac:chgData name="King, David" userId="515fda5b-10c4-4a5b-9285-26afd59dad72" providerId="ADAL" clId="{860F83D7-99B5-4895-87A7-1DAA23A55AB9}" dt="2026-02-05T20:31:33.463" v="4570" actId="1076"/>
          <ac:picMkLst>
            <pc:docMk/>
            <pc:sldMk cId="2261743788" sldId="265"/>
            <ac:picMk id="13314" creationId="{FD6F6328-91A8-B614-A885-32AA9DC11201}"/>
          </ac:picMkLst>
        </pc:picChg>
      </pc:sldChg>
      <pc:sldChg chg="addSp delSp modSp new mod setBg">
        <pc:chgData name="King, David" userId="515fda5b-10c4-4a5b-9285-26afd59dad72" providerId="ADAL" clId="{860F83D7-99B5-4895-87A7-1DAA23A55AB9}" dt="2026-02-05T21:07:22.482" v="4762" actId="1076"/>
        <pc:sldMkLst>
          <pc:docMk/>
          <pc:sldMk cId="523487023" sldId="266"/>
        </pc:sldMkLst>
        <pc:spChg chg="mod">
          <ac:chgData name="King, David" userId="515fda5b-10c4-4a5b-9285-26afd59dad72" providerId="ADAL" clId="{860F83D7-99B5-4895-87A7-1DAA23A55AB9}" dt="2026-02-05T20:19:00.567" v="4498" actId="26606"/>
          <ac:spMkLst>
            <pc:docMk/>
            <pc:sldMk cId="523487023" sldId="266"/>
            <ac:spMk id="2" creationId="{5FA4C862-8D28-A6BC-8A29-D023624020D3}"/>
          </ac:spMkLst>
        </pc:spChg>
        <pc:spChg chg="add del mod ord">
          <ac:chgData name="King, David" userId="515fda5b-10c4-4a5b-9285-26afd59dad72" providerId="ADAL" clId="{860F83D7-99B5-4895-87A7-1DAA23A55AB9}" dt="2026-02-05T20:19:00.567" v="4498" actId="26606"/>
          <ac:spMkLst>
            <pc:docMk/>
            <pc:sldMk cId="523487023" sldId="266"/>
            <ac:spMk id="3" creationId="{E97D6EAB-A6F4-A0FA-70BC-3E6AAA584827}"/>
          </ac:spMkLst>
        </pc:spChg>
        <pc:spChg chg="add">
          <ac:chgData name="King, David" userId="515fda5b-10c4-4a5b-9285-26afd59dad72" providerId="ADAL" clId="{860F83D7-99B5-4895-87A7-1DAA23A55AB9}" dt="2026-02-05T19:18:17.327" v="4029"/>
          <ac:spMkLst>
            <pc:docMk/>
            <pc:sldMk cId="523487023" sldId="266"/>
            <ac:spMk id="4" creationId="{665D03CA-6630-95A2-A10A-BD69349263AC}"/>
          </ac:spMkLst>
        </pc:spChg>
        <pc:spChg chg="add">
          <ac:chgData name="King, David" userId="515fda5b-10c4-4a5b-9285-26afd59dad72" providerId="ADAL" clId="{860F83D7-99B5-4895-87A7-1DAA23A55AB9}" dt="2026-02-05T19:21:02.031" v="4034"/>
          <ac:spMkLst>
            <pc:docMk/>
            <pc:sldMk cId="523487023" sldId="266"/>
            <ac:spMk id="7" creationId="{413EDC01-86AA-3CF0-8BC1-4A253741A01C}"/>
          </ac:spMkLst>
        </pc:spChg>
        <pc:spChg chg="add mod">
          <ac:chgData name="King, David" userId="515fda5b-10c4-4a5b-9285-26afd59dad72" providerId="ADAL" clId="{860F83D7-99B5-4895-87A7-1DAA23A55AB9}" dt="2026-02-05T19:21:09.421" v="4037"/>
          <ac:spMkLst>
            <pc:docMk/>
            <pc:sldMk cId="523487023" sldId="266"/>
            <ac:spMk id="8" creationId="{02DF1BC6-30C9-1B16-4961-92929FFEC69D}"/>
          </ac:spMkLst>
        </pc:spChg>
        <pc:spChg chg="add del">
          <ac:chgData name="King, David" userId="515fda5b-10c4-4a5b-9285-26afd59dad72" providerId="ADAL" clId="{860F83D7-99B5-4895-87A7-1DAA23A55AB9}" dt="2026-02-05T20:19:00.567" v="4498" actId="26606"/>
          <ac:spMkLst>
            <pc:docMk/>
            <pc:sldMk cId="523487023" sldId="266"/>
            <ac:spMk id="11" creationId="{07CEFFDD-605F-41E2-8017-6484074C5CAA}"/>
          </ac:spMkLst>
        </pc:spChg>
        <pc:picChg chg="add mod modCrop">
          <ac:chgData name="King, David" userId="515fda5b-10c4-4a5b-9285-26afd59dad72" providerId="ADAL" clId="{860F83D7-99B5-4895-87A7-1DAA23A55AB9}" dt="2026-02-05T21:07:21.542" v="4761" actId="1076"/>
          <ac:picMkLst>
            <pc:docMk/>
            <pc:sldMk cId="523487023" sldId="266"/>
            <ac:picMk id="6" creationId="{3BAD0524-4575-BAC9-989D-CCBE763166FB}"/>
          </ac:picMkLst>
        </pc:picChg>
        <pc:picChg chg="add mod">
          <ac:chgData name="King, David" userId="515fda5b-10c4-4a5b-9285-26afd59dad72" providerId="ADAL" clId="{860F83D7-99B5-4895-87A7-1DAA23A55AB9}" dt="2026-02-05T21:07:22.482" v="4762" actId="1076"/>
          <ac:picMkLst>
            <pc:docMk/>
            <pc:sldMk cId="523487023" sldId="266"/>
            <ac:picMk id="10" creationId="{039F70B0-AB62-CA91-6F51-09C79D0464EC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21:18:57.718" v="4790" actId="1076"/>
        <pc:sldMkLst>
          <pc:docMk/>
          <pc:sldMk cId="1050972317" sldId="267"/>
        </pc:sldMkLst>
        <pc:spChg chg="mod">
          <ac:chgData name="King, David" userId="515fda5b-10c4-4a5b-9285-26afd59dad72" providerId="ADAL" clId="{860F83D7-99B5-4895-87A7-1DAA23A55AB9}" dt="2026-02-05T02:25:55.612" v="2216" actId="20577"/>
          <ac:spMkLst>
            <pc:docMk/>
            <pc:sldMk cId="1050972317" sldId="267"/>
            <ac:spMk id="2" creationId="{63E93864-96AA-7C83-D5AF-27AF01A19F47}"/>
          </ac:spMkLst>
        </pc:spChg>
        <pc:spChg chg="mod">
          <ac:chgData name="King, David" userId="515fda5b-10c4-4a5b-9285-26afd59dad72" providerId="ADAL" clId="{860F83D7-99B5-4895-87A7-1DAA23A55AB9}" dt="2026-02-05T19:49:35.014" v="4348" actId="20577"/>
          <ac:spMkLst>
            <pc:docMk/>
            <pc:sldMk cId="1050972317" sldId="267"/>
            <ac:spMk id="3" creationId="{DAA1C607-541F-552C-9807-ECC2E3C84CB7}"/>
          </ac:spMkLst>
        </pc:spChg>
        <pc:picChg chg="add mod">
          <ac:chgData name="King, David" userId="515fda5b-10c4-4a5b-9285-26afd59dad72" providerId="ADAL" clId="{860F83D7-99B5-4895-87A7-1DAA23A55AB9}" dt="2026-02-05T20:28:57.079" v="4508" actId="1076"/>
          <ac:picMkLst>
            <pc:docMk/>
            <pc:sldMk cId="1050972317" sldId="267"/>
            <ac:picMk id="5" creationId="{626F6595-DE3F-A904-C129-ED153994664C}"/>
          </ac:picMkLst>
        </pc:picChg>
        <pc:picChg chg="add mod">
          <ac:chgData name="King, David" userId="515fda5b-10c4-4a5b-9285-26afd59dad72" providerId="ADAL" clId="{860F83D7-99B5-4895-87A7-1DAA23A55AB9}" dt="2026-02-05T19:46:07.198" v="4339" actId="1076"/>
          <ac:picMkLst>
            <pc:docMk/>
            <pc:sldMk cId="1050972317" sldId="267"/>
            <ac:picMk id="4098" creationId="{9A3358BF-98F0-ADCC-7015-AF77056CC8C1}"/>
          </ac:picMkLst>
        </pc:picChg>
        <pc:picChg chg="add del">
          <ac:chgData name="King, David" userId="515fda5b-10c4-4a5b-9285-26afd59dad72" providerId="ADAL" clId="{860F83D7-99B5-4895-87A7-1DAA23A55AB9}" dt="2026-02-05T19:46:38.932" v="4341" actId="478"/>
          <ac:picMkLst>
            <pc:docMk/>
            <pc:sldMk cId="1050972317" sldId="267"/>
            <ac:picMk id="4100" creationId="{1F2525A7-DD4D-51FB-FE1B-A40B34104593}"/>
          </ac:picMkLst>
        </pc:picChg>
        <pc:picChg chg="add del mod">
          <ac:chgData name="King, David" userId="515fda5b-10c4-4a5b-9285-26afd59dad72" providerId="ADAL" clId="{860F83D7-99B5-4895-87A7-1DAA23A55AB9}" dt="2026-02-05T21:18:57.718" v="4790" actId="1076"/>
          <ac:picMkLst>
            <pc:docMk/>
            <pc:sldMk cId="1050972317" sldId="267"/>
            <ac:picMk id="4102" creationId="{340C20C5-08B9-4114-9DEE-28029680767D}"/>
          </ac:picMkLst>
        </pc:picChg>
      </pc:sldChg>
      <pc:sldChg chg="addSp modSp new del mod">
        <pc:chgData name="King, David" userId="515fda5b-10c4-4a5b-9285-26afd59dad72" providerId="ADAL" clId="{860F83D7-99B5-4895-87A7-1DAA23A55AB9}" dt="2026-02-05T02:29:29.352" v="2296" actId="47"/>
        <pc:sldMkLst>
          <pc:docMk/>
          <pc:sldMk cId="791354211" sldId="268"/>
        </pc:sldMkLst>
        <pc:spChg chg="mod">
          <ac:chgData name="King, David" userId="515fda5b-10c4-4a5b-9285-26afd59dad72" providerId="ADAL" clId="{860F83D7-99B5-4895-87A7-1DAA23A55AB9}" dt="2026-02-05T02:26:21.467" v="2222" actId="20577"/>
          <ac:spMkLst>
            <pc:docMk/>
            <pc:sldMk cId="791354211" sldId="268"/>
            <ac:spMk id="2" creationId="{41AE0A0F-6A4B-C2AF-7B1F-3093ECEFE2A6}"/>
          </ac:spMkLst>
        </pc:spChg>
        <pc:spChg chg="mod">
          <ac:chgData name="King, David" userId="515fda5b-10c4-4a5b-9285-26afd59dad72" providerId="ADAL" clId="{860F83D7-99B5-4895-87A7-1DAA23A55AB9}" dt="2026-02-05T02:26:52.506" v="2223" actId="14100"/>
          <ac:spMkLst>
            <pc:docMk/>
            <pc:sldMk cId="791354211" sldId="268"/>
            <ac:spMk id="3" creationId="{6DEBB992-3959-AD21-2700-566119D1FC2C}"/>
          </ac:spMkLst>
        </pc:spChg>
        <pc:picChg chg="add mod">
          <ac:chgData name="King, David" userId="515fda5b-10c4-4a5b-9285-26afd59dad72" providerId="ADAL" clId="{860F83D7-99B5-4895-87A7-1DAA23A55AB9}" dt="2026-02-05T02:26:58.020" v="2228" actId="1076"/>
          <ac:picMkLst>
            <pc:docMk/>
            <pc:sldMk cId="791354211" sldId="268"/>
            <ac:picMk id="5" creationId="{15458F24-A799-5992-E088-4852D57A2129}"/>
          </ac:picMkLst>
        </pc:picChg>
      </pc:sldChg>
      <pc:sldChg chg="modSp new del mod">
        <pc:chgData name="King, David" userId="515fda5b-10c4-4a5b-9285-26afd59dad72" providerId="ADAL" clId="{860F83D7-99B5-4895-87A7-1DAA23A55AB9}" dt="2026-02-05T08:32:03.251" v="4027" actId="47"/>
        <pc:sldMkLst>
          <pc:docMk/>
          <pc:sldMk cId="2190242659" sldId="269"/>
        </pc:sldMkLst>
        <pc:spChg chg="mod">
          <ac:chgData name="King, David" userId="515fda5b-10c4-4a5b-9285-26afd59dad72" providerId="ADAL" clId="{860F83D7-99B5-4895-87A7-1DAA23A55AB9}" dt="2026-02-05T02:27:44.839" v="2295" actId="20577"/>
          <ac:spMkLst>
            <pc:docMk/>
            <pc:sldMk cId="2190242659" sldId="269"/>
            <ac:spMk id="2" creationId="{02C341F1-1B99-6B57-E25D-8E3D5375F230}"/>
          </ac:spMkLst>
        </pc:spChg>
      </pc:sldChg>
      <pc:sldChg chg="addSp delSp modSp new mod modClrScheme chgLayout">
        <pc:chgData name="King, David" userId="515fda5b-10c4-4a5b-9285-26afd59dad72" providerId="ADAL" clId="{860F83D7-99B5-4895-87A7-1DAA23A55AB9}" dt="2026-02-05T02:29:43.667" v="2325" actId="20577"/>
        <pc:sldMkLst>
          <pc:docMk/>
          <pc:sldMk cId="309808070" sldId="270"/>
        </pc:sldMkLst>
        <pc:spChg chg="del mod ord">
          <ac:chgData name="King, David" userId="515fda5b-10c4-4a5b-9285-26afd59dad72" providerId="ADAL" clId="{860F83D7-99B5-4895-87A7-1DAA23A55AB9}" dt="2026-02-05T02:29:38.501" v="2299" actId="700"/>
          <ac:spMkLst>
            <pc:docMk/>
            <pc:sldMk cId="309808070" sldId="270"/>
            <ac:spMk id="2" creationId="{CD0B6DE0-4429-DA93-ECE8-F63B39D31B8D}"/>
          </ac:spMkLst>
        </pc:spChg>
        <pc:spChg chg="del mod ord">
          <ac:chgData name="King, David" userId="515fda5b-10c4-4a5b-9285-26afd59dad72" providerId="ADAL" clId="{860F83D7-99B5-4895-87A7-1DAA23A55AB9}" dt="2026-02-05T02:29:38.501" v="2299" actId="700"/>
          <ac:spMkLst>
            <pc:docMk/>
            <pc:sldMk cId="309808070" sldId="270"/>
            <ac:spMk id="3" creationId="{C48DD521-FAA0-FF87-8E98-00983531BB73}"/>
          </ac:spMkLst>
        </pc:spChg>
        <pc:spChg chg="add mod ord">
          <ac:chgData name="King, David" userId="515fda5b-10c4-4a5b-9285-26afd59dad72" providerId="ADAL" clId="{860F83D7-99B5-4895-87A7-1DAA23A55AB9}" dt="2026-02-05T02:29:43.667" v="2325" actId="20577"/>
          <ac:spMkLst>
            <pc:docMk/>
            <pc:sldMk cId="309808070" sldId="270"/>
            <ac:spMk id="4" creationId="{2716AC5B-941B-B7B0-C2FF-794CC8B3B603}"/>
          </ac:spMkLst>
        </pc:spChg>
        <pc:spChg chg="add mod ord">
          <ac:chgData name="King, David" userId="515fda5b-10c4-4a5b-9285-26afd59dad72" providerId="ADAL" clId="{860F83D7-99B5-4895-87A7-1DAA23A55AB9}" dt="2026-02-05T02:29:38.501" v="2299" actId="700"/>
          <ac:spMkLst>
            <pc:docMk/>
            <pc:sldMk cId="309808070" sldId="270"/>
            <ac:spMk id="5" creationId="{43CB825C-540A-5A96-C7FE-B1455DEE1D5D}"/>
          </ac:spMkLst>
        </pc:spChg>
      </pc:sldChg>
      <pc:sldChg chg="addSp delSp modSp new mod modClrScheme chgLayout">
        <pc:chgData name="King, David" userId="515fda5b-10c4-4a5b-9285-26afd59dad72" providerId="ADAL" clId="{860F83D7-99B5-4895-87A7-1DAA23A55AB9}" dt="2026-02-05T02:30:17.815" v="2328" actId="20577"/>
        <pc:sldMkLst>
          <pc:docMk/>
          <pc:sldMk cId="408395718" sldId="271"/>
        </pc:sldMkLst>
        <pc:spChg chg="del mod ord">
          <ac:chgData name="King, David" userId="515fda5b-10c4-4a5b-9285-26afd59dad72" providerId="ADAL" clId="{860F83D7-99B5-4895-87A7-1DAA23A55AB9}" dt="2026-02-05T02:30:04.523" v="2326" actId="700"/>
          <ac:spMkLst>
            <pc:docMk/>
            <pc:sldMk cId="408395718" sldId="271"/>
            <ac:spMk id="2" creationId="{FA177D9C-A130-D9CF-E817-BF9D20F53598}"/>
          </ac:spMkLst>
        </pc:spChg>
        <pc:spChg chg="del mod ord">
          <ac:chgData name="King, David" userId="515fda5b-10c4-4a5b-9285-26afd59dad72" providerId="ADAL" clId="{860F83D7-99B5-4895-87A7-1DAA23A55AB9}" dt="2026-02-05T02:30:04.523" v="2326" actId="700"/>
          <ac:spMkLst>
            <pc:docMk/>
            <pc:sldMk cId="408395718" sldId="271"/>
            <ac:spMk id="3" creationId="{55C3734B-D85A-70CF-67D7-7A0CB2EB894C}"/>
          </ac:spMkLst>
        </pc:spChg>
        <pc:spChg chg="add mod ord">
          <ac:chgData name="King, David" userId="515fda5b-10c4-4a5b-9285-26afd59dad72" providerId="ADAL" clId="{860F83D7-99B5-4895-87A7-1DAA23A55AB9}" dt="2026-02-05T02:30:17.815" v="2328" actId="20577"/>
          <ac:spMkLst>
            <pc:docMk/>
            <pc:sldMk cId="408395718" sldId="271"/>
            <ac:spMk id="4" creationId="{CC266B70-0399-886E-AD34-6AAA4D80723A}"/>
          </ac:spMkLst>
        </pc:spChg>
        <pc:spChg chg="add mod ord">
          <ac:chgData name="King, David" userId="515fda5b-10c4-4a5b-9285-26afd59dad72" providerId="ADAL" clId="{860F83D7-99B5-4895-87A7-1DAA23A55AB9}" dt="2026-02-05T02:30:04.523" v="2326" actId="700"/>
          <ac:spMkLst>
            <pc:docMk/>
            <pc:sldMk cId="408395718" sldId="271"/>
            <ac:spMk id="5" creationId="{07509C4F-CDFB-EDC0-D727-E31038D601E9}"/>
          </ac:spMkLst>
        </pc:spChg>
      </pc:sldChg>
      <pc:sldChg chg="addSp delSp modSp new mod modClrScheme chgLayout">
        <pc:chgData name="King, David" userId="515fda5b-10c4-4a5b-9285-26afd59dad72" providerId="ADAL" clId="{860F83D7-99B5-4895-87A7-1DAA23A55AB9}" dt="2026-02-05T07:13:38.539" v="3210" actId="20577"/>
        <pc:sldMkLst>
          <pc:docMk/>
          <pc:sldMk cId="3153288849" sldId="272"/>
        </pc:sldMkLst>
        <pc:spChg chg="del mod ord">
          <ac:chgData name="King, David" userId="515fda5b-10c4-4a5b-9285-26afd59dad72" providerId="ADAL" clId="{860F83D7-99B5-4895-87A7-1DAA23A55AB9}" dt="2026-02-05T02:30:24.490" v="2330" actId="700"/>
          <ac:spMkLst>
            <pc:docMk/>
            <pc:sldMk cId="3153288849" sldId="272"/>
            <ac:spMk id="2" creationId="{77410366-4167-FD3C-E560-54EC3A6E1762}"/>
          </ac:spMkLst>
        </pc:spChg>
        <pc:spChg chg="del mod ord">
          <ac:chgData name="King, David" userId="515fda5b-10c4-4a5b-9285-26afd59dad72" providerId="ADAL" clId="{860F83D7-99B5-4895-87A7-1DAA23A55AB9}" dt="2026-02-05T02:30:24.490" v="2330" actId="700"/>
          <ac:spMkLst>
            <pc:docMk/>
            <pc:sldMk cId="3153288849" sldId="272"/>
            <ac:spMk id="3" creationId="{8970F899-2F50-2095-09A8-A391B709F8F4}"/>
          </ac:spMkLst>
        </pc:spChg>
        <pc:spChg chg="add mod ord">
          <ac:chgData name="King, David" userId="515fda5b-10c4-4a5b-9285-26afd59dad72" providerId="ADAL" clId="{860F83D7-99B5-4895-87A7-1DAA23A55AB9}" dt="2026-02-05T02:47:16.945" v="2424" actId="20577"/>
          <ac:spMkLst>
            <pc:docMk/>
            <pc:sldMk cId="3153288849" sldId="272"/>
            <ac:spMk id="4" creationId="{3046E9DE-51C3-A9EE-1160-8A99C462F540}"/>
          </ac:spMkLst>
        </pc:spChg>
        <pc:spChg chg="add del mod ord">
          <ac:chgData name="King, David" userId="515fda5b-10c4-4a5b-9285-26afd59dad72" providerId="ADAL" clId="{860F83D7-99B5-4895-87A7-1DAA23A55AB9}" dt="2026-02-05T02:46:12.469" v="2333"/>
          <ac:spMkLst>
            <pc:docMk/>
            <pc:sldMk cId="3153288849" sldId="272"/>
            <ac:spMk id="5" creationId="{ED4A5700-A6A1-5595-CB43-57EC03E0E9DD}"/>
          </ac:spMkLst>
        </pc:spChg>
        <pc:spChg chg="add del mod ord">
          <ac:chgData name="King, David" userId="515fda5b-10c4-4a5b-9285-26afd59dad72" providerId="ADAL" clId="{860F83D7-99B5-4895-87A7-1DAA23A55AB9}" dt="2026-02-05T02:55:39.614" v="2534" actId="22"/>
          <ac:spMkLst>
            <pc:docMk/>
            <pc:sldMk cId="3153288849" sldId="272"/>
            <ac:spMk id="6" creationId="{0FE69E6D-94DC-236D-55AC-1558B956EEE9}"/>
          </ac:spMkLst>
        </pc:spChg>
        <pc:spChg chg="add del mod">
          <ac:chgData name="King, David" userId="515fda5b-10c4-4a5b-9285-26afd59dad72" providerId="ADAL" clId="{860F83D7-99B5-4895-87A7-1DAA23A55AB9}" dt="2026-02-05T07:13:38.539" v="3210" actId="20577"/>
          <ac:spMkLst>
            <pc:docMk/>
            <pc:sldMk cId="3153288849" sldId="272"/>
            <ac:spMk id="11" creationId="{35E41A60-A813-1FFC-43CB-391500501F97}"/>
          </ac:spMkLst>
        </pc:spChg>
        <pc:spChg chg="add mod">
          <ac:chgData name="King, David" userId="515fda5b-10c4-4a5b-9285-26afd59dad72" providerId="ADAL" clId="{860F83D7-99B5-4895-87A7-1DAA23A55AB9}" dt="2026-02-05T07:12:58.391" v="3184"/>
          <ac:spMkLst>
            <pc:docMk/>
            <pc:sldMk cId="3153288849" sldId="272"/>
            <ac:spMk id="12" creationId="{A2702812-E2C7-98B4-A013-00954BDE7F5B}"/>
          </ac:spMkLst>
        </pc:spChg>
        <pc:picChg chg="add del mod">
          <ac:chgData name="King, David" userId="515fda5b-10c4-4a5b-9285-26afd59dad72" providerId="ADAL" clId="{860F83D7-99B5-4895-87A7-1DAA23A55AB9}" dt="2026-02-05T07:12:55.030" v="3182" actId="478"/>
          <ac:picMkLst>
            <pc:docMk/>
            <pc:sldMk cId="3153288849" sldId="272"/>
            <ac:picMk id="7" creationId="{102CB139-033B-34C8-E7BC-A69F54464913}"/>
          </ac:picMkLst>
        </pc:picChg>
        <pc:picChg chg="add mod ord">
          <ac:chgData name="King, David" userId="515fda5b-10c4-4a5b-9285-26afd59dad72" providerId="ADAL" clId="{860F83D7-99B5-4895-87A7-1DAA23A55AB9}" dt="2026-02-05T02:55:39.614" v="2534" actId="22"/>
          <ac:picMkLst>
            <pc:docMk/>
            <pc:sldMk cId="3153288849" sldId="272"/>
            <ac:picMk id="9" creationId="{A8801D6B-1CCE-A678-58D3-82BE347A488C}"/>
          </ac:picMkLst>
        </pc:picChg>
      </pc:sldChg>
      <pc:sldChg chg="addSp delSp modSp new mod modClrScheme chgLayout">
        <pc:chgData name="King, David" userId="515fda5b-10c4-4a5b-9285-26afd59dad72" providerId="ADAL" clId="{860F83D7-99B5-4895-87A7-1DAA23A55AB9}" dt="2026-02-05T20:34:58.769" v="4593" actId="1076"/>
        <pc:sldMkLst>
          <pc:docMk/>
          <pc:sldMk cId="4191102447" sldId="273"/>
        </pc:sldMkLst>
        <pc:spChg chg="del mod ord">
          <ac:chgData name="King, David" userId="515fda5b-10c4-4a5b-9285-26afd59dad72" providerId="ADAL" clId="{860F83D7-99B5-4895-87A7-1DAA23A55AB9}" dt="2026-02-05T02:46:44.502" v="2376" actId="700"/>
          <ac:spMkLst>
            <pc:docMk/>
            <pc:sldMk cId="4191102447" sldId="273"/>
            <ac:spMk id="2" creationId="{D472C880-E1AE-DC0A-7F2C-6218015A12D8}"/>
          </ac:spMkLst>
        </pc:spChg>
        <pc:spChg chg="del mod ord">
          <ac:chgData name="King, David" userId="515fda5b-10c4-4a5b-9285-26afd59dad72" providerId="ADAL" clId="{860F83D7-99B5-4895-87A7-1DAA23A55AB9}" dt="2026-02-05T02:46:44.502" v="2376" actId="700"/>
          <ac:spMkLst>
            <pc:docMk/>
            <pc:sldMk cId="4191102447" sldId="273"/>
            <ac:spMk id="3" creationId="{C0941058-E326-672C-080E-E2048808D30B}"/>
          </ac:spMkLst>
        </pc:spChg>
        <pc:spChg chg="del mod ord">
          <ac:chgData name="King, David" userId="515fda5b-10c4-4a5b-9285-26afd59dad72" providerId="ADAL" clId="{860F83D7-99B5-4895-87A7-1DAA23A55AB9}" dt="2026-02-05T02:46:44.502" v="2376" actId="700"/>
          <ac:spMkLst>
            <pc:docMk/>
            <pc:sldMk cId="4191102447" sldId="273"/>
            <ac:spMk id="4" creationId="{5A9906FF-35CF-B0E3-62AD-8D6F78804CDC}"/>
          </ac:spMkLst>
        </pc:spChg>
        <pc:spChg chg="add mod ord">
          <ac:chgData name="King, David" userId="515fda5b-10c4-4a5b-9285-26afd59dad72" providerId="ADAL" clId="{860F83D7-99B5-4895-87A7-1DAA23A55AB9}" dt="2026-02-05T07:07:00.751" v="3180" actId="313"/>
          <ac:spMkLst>
            <pc:docMk/>
            <pc:sldMk cId="4191102447" sldId="273"/>
            <ac:spMk id="5" creationId="{25079763-A388-E47D-FF7A-F8A226AF0260}"/>
          </ac:spMkLst>
        </pc:spChg>
        <pc:spChg chg="add del mod ord">
          <ac:chgData name="King, David" userId="515fda5b-10c4-4a5b-9285-26afd59dad72" providerId="ADAL" clId="{860F83D7-99B5-4895-87A7-1DAA23A55AB9}" dt="2026-02-05T03:47:52.787" v="2656" actId="12084"/>
          <ac:spMkLst>
            <pc:docMk/>
            <pc:sldMk cId="4191102447" sldId="273"/>
            <ac:spMk id="6" creationId="{CBC45365-63B1-CD11-0FE1-EF9B10A34073}"/>
          </ac:spMkLst>
        </pc:spChg>
        <pc:spChg chg="add del mod ord">
          <ac:chgData name="King, David" userId="515fda5b-10c4-4a5b-9285-26afd59dad72" providerId="ADAL" clId="{860F83D7-99B5-4895-87A7-1DAA23A55AB9}" dt="2026-02-05T03:47:41.907" v="2652" actId="700"/>
          <ac:spMkLst>
            <pc:docMk/>
            <pc:sldMk cId="4191102447" sldId="273"/>
            <ac:spMk id="7" creationId="{4EE24884-2B62-2937-7140-FC3DEDA4AC91}"/>
          </ac:spMkLst>
        </pc:spChg>
        <pc:spChg chg="add del mod ord">
          <ac:chgData name="King, David" userId="515fda5b-10c4-4a5b-9285-26afd59dad72" providerId="ADAL" clId="{860F83D7-99B5-4895-87A7-1DAA23A55AB9}" dt="2026-02-05T03:47:44.625" v="2654" actId="478"/>
          <ac:spMkLst>
            <pc:docMk/>
            <pc:sldMk cId="4191102447" sldId="273"/>
            <ac:spMk id="8" creationId="{3DF3F533-1714-2433-CE80-08C612FF077B}"/>
          </ac:spMkLst>
        </pc:spChg>
        <pc:spChg chg="add del mod ord">
          <ac:chgData name="King, David" userId="515fda5b-10c4-4a5b-9285-26afd59dad72" providerId="ADAL" clId="{860F83D7-99B5-4895-87A7-1DAA23A55AB9}" dt="2026-02-05T03:47:41.907" v="2652" actId="700"/>
          <ac:spMkLst>
            <pc:docMk/>
            <pc:sldMk cId="4191102447" sldId="273"/>
            <ac:spMk id="9" creationId="{2847F15D-0A1A-A866-9919-F50A92AE63F0}"/>
          </ac:spMkLst>
        </pc:spChg>
        <pc:spChg chg="add del mod">
          <ac:chgData name="King, David" userId="515fda5b-10c4-4a5b-9285-26afd59dad72" providerId="ADAL" clId="{860F83D7-99B5-4895-87A7-1DAA23A55AB9}" dt="2026-02-05T04:03:07.162" v="2695"/>
          <ac:spMkLst>
            <pc:docMk/>
            <pc:sldMk cId="4191102447" sldId="273"/>
            <ac:spMk id="12" creationId="{723798C9-9D3F-CE53-4817-B054E1C24958}"/>
          </ac:spMkLst>
        </pc:spChg>
        <pc:spChg chg="add mod">
          <ac:chgData name="King, David" userId="515fda5b-10c4-4a5b-9285-26afd59dad72" providerId="ADAL" clId="{860F83D7-99B5-4895-87A7-1DAA23A55AB9}" dt="2026-02-05T04:06:28.616" v="2729" actId="14100"/>
          <ac:spMkLst>
            <pc:docMk/>
            <pc:sldMk cId="4191102447" sldId="273"/>
            <ac:spMk id="17" creationId="{FD87E661-6A52-BDEE-846A-6E483D37C08D}"/>
          </ac:spMkLst>
        </pc:spChg>
        <pc:spChg chg="add mod">
          <ac:chgData name="King, David" userId="515fda5b-10c4-4a5b-9285-26afd59dad72" providerId="ADAL" clId="{860F83D7-99B5-4895-87A7-1DAA23A55AB9}" dt="2026-02-05T04:16:09.065" v="2735" actId="20577"/>
          <ac:spMkLst>
            <pc:docMk/>
            <pc:sldMk cId="4191102447" sldId="273"/>
            <ac:spMk id="18" creationId="{09253BFD-2768-82ED-43C9-8C71DAACB73A}"/>
          </ac:spMkLst>
        </pc:spChg>
        <pc:spChg chg="add mod">
          <ac:chgData name="King, David" userId="515fda5b-10c4-4a5b-9285-26afd59dad72" providerId="ADAL" clId="{860F83D7-99B5-4895-87A7-1DAA23A55AB9}" dt="2026-02-05T20:34:58.769" v="4593" actId="1076"/>
          <ac:spMkLst>
            <pc:docMk/>
            <pc:sldMk cId="4191102447" sldId="273"/>
            <ac:spMk id="19" creationId="{5F3C664F-6523-A227-9286-09EAD01456AA}"/>
          </ac:spMkLst>
        </pc:spChg>
        <pc:spChg chg="add mod">
          <ac:chgData name="King, David" userId="515fda5b-10c4-4a5b-9285-26afd59dad72" providerId="ADAL" clId="{860F83D7-99B5-4895-87A7-1DAA23A55AB9}" dt="2026-02-05T04:16:55.884" v="2758" actId="1076"/>
          <ac:spMkLst>
            <pc:docMk/>
            <pc:sldMk cId="4191102447" sldId="273"/>
            <ac:spMk id="20" creationId="{3DD7D4FF-6B35-A889-9EAB-E0F71384521D}"/>
          </ac:spMkLst>
        </pc:spChg>
        <pc:spChg chg="add">
          <ac:chgData name="King, David" userId="515fda5b-10c4-4a5b-9285-26afd59dad72" providerId="ADAL" clId="{860F83D7-99B5-4895-87A7-1DAA23A55AB9}" dt="2026-02-05T04:17:02.958" v="2759" actId="11529"/>
          <ac:spMkLst>
            <pc:docMk/>
            <pc:sldMk cId="4191102447" sldId="273"/>
            <ac:spMk id="21" creationId="{DB859985-D532-8CBB-7225-4979262F928F}"/>
          </ac:spMkLst>
        </pc:spChg>
        <pc:spChg chg="add mod">
          <ac:chgData name="King, David" userId="515fda5b-10c4-4a5b-9285-26afd59dad72" providerId="ADAL" clId="{860F83D7-99B5-4895-87A7-1DAA23A55AB9}" dt="2026-02-05T04:17:18.320" v="2765" actId="20577"/>
          <ac:spMkLst>
            <pc:docMk/>
            <pc:sldMk cId="4191102447" sldId="273"/>
            <ac:spMk id="22" creationId="{3BA3C6B9-F696-C857-A0FC-BAC6C9AAF6EB}"/>
          </ac:spMkLst>
        </pc:spChg>
        <pc:graphicFrameChg chg="add del mod modGraphic">
          <ac:chgData name="King, David" userId="515fda5b-10c4-4a5b-9285-26afd59dad72" providerId="ADAL" clId="{860F83D7-99B5-4895-87A7-1DAA23A55AB9}" dt="2026-02-05T03:59:16.349" v="2690" actId="478"/>
          <ac:graphicFrameMkLst>
            <pc:docMk/>
            <pc:sldMk cId="4191102447" sldId="273"/>
            <ac:graphicFrameMk id="10" creationId="{BD17B61E-A8E1-A526-75EA-35B8BDE60733}"/>
          </ac:graphicFrameMkLst>
        </pc:graphicFrameChg>
        <pc:picChg chg="add mod">
          <ac:chgData name="King, David" userId="515fda5b-10c4-4a5b-9285-26afd59dad72" providerId="ADAL" clId="{860F83D7-99B5-4895-87A7-1DAA23A55AB9}" dt="2026-02-05T04:03:26.086" v="2704" actId="1076"/>
          <ac:picMkLst>
            <pc:docMk/>
            <pc:sldMk cId="4191102447" sldId="273"/>
            <ac:picMk id="14" creationId="{677F3EFF-47C1-767F-6C6A-B0BFE37D4F4D}"/>
          </ac:picMkLst>
        </pc:picChg>
        <pc:picChg chg="add mod">
          <ac:chgData name="King, David" userId="515fda5b-10c4-4a5b-9285-26afd59dad72" providerId="ADAL" clId="{860F83D7-99B5-4895-87A7-1DAA23A55AB9}" dt="2026-02-05T04:03:26.086" v="2704" actId="1076"/>
          <ac:picMkLst>
            <pc:docMk/>
            <pc:sldMk cId="4191102447" sldId="273"/>
            <ac:picMk id="16" creationId="{10CB1E1B-402E-4AC3-E954-AE9AAA79A1D1}"/>
          </ac:picMkLst>
        </pc:picChg>
        <pc:picChg chg="add mod">
          <ac:chgData name="King, David" userId="515fda5b-10c4-4a5b-9285-26afd59dad72" providerId="ADAL" clId="{860F83D7-99B5-4895-87A7-1DAA23A55AB9}" dt="2026-02-05T04:03:26.086" v="2704" actId="1076"/>
          <ac:picMkLst>
            <pc:docMk/>
            <pc:sldMk cId="4191102447" sldId="273"/>
            <ac:picMk id="2050" creationId="{0AE9779A-B6A5-785C-D008-0FFEE9B2141E}"/>
          </ac:picMkLst>
        </pc:picChg>
      </pc:sldChg>
      <pc:sldChg chg="addSp delSp modSp new mod ord modClrScheme chgLayout">
        <pc:chgData name="King, David" userId="515fda5b-10c4-4a5b-9285-26afd59dad72" providerId="ADAL" clId="{860F83D7-99B5-4895-87A7-1DAA23A55AB9}" dt="2026-02-05T21:46:35.575" v="5090" actId="1076"/>
        <pc:sldMkLst>
          <pc:docMk/>
          <pc:sldMk cId="2814974529" sldId="274"/>
        </pc:sldMkLst>
        <pc:spChg chg="del mod ord">
          <ac:chgData name="King, David" userId="515fda5b-10c4-4a5b-9285-26afd59dad72" providerId="ADAL" clId="{860F83D7-99B5-4895-87A7-1DAA23A55AB9}" dt="2026-02-05T02:48:36.303" v="2486" actId="700"/>
          <ac:spMkLst>
            <pc:docMk/>
            <pc:sldMk cId="2814974529" sldId="274"/>
            <ac:spMk id="2" creationId="{CDC7ACC6-7AD4-1A02-37A4-F59FD946DF71}"/>
          </ac:spMkLst>
        </pc:spChg>
        <pc:spChg chg="del mod ord">
          <ac:chgData name="King, David" userId="515fda5b-10c4-4a5b-9285-26afd59dad72" providerId="ADAL" clId="{860F83D7-99B5-4895-87A7-1DAA23A55AB9}" dt="2026-02-05T02:48:36.303" v="2486" actId="700"/>
          <ac:spMkLst>
            <pc:docMk/>
            <pc:sldMk cId="2814974529" sldId="274"/>
            <ac:spMk id="3" creationId="{6A74A0EA-96E2-EB17-E682-2D45C49813E3}"/>
          </ac:spMkLst>
        </pc:spChg>
        <pc:spChg chg="add mod ord">
          <ac:chgData name="King, David" userId="515fda5b-10c4-4a5b-9285-26afd59dad72" providerId="ADAL" clId="{860F83D7-99B5-4895-87A7-1DAA23A55AB9}" dt="2026-02-05T07:17:23.602" v="3262" actId="20577"/>
          <ac:spMkLst>
            <pc:docMk/>
            <pc:sldMk cId="2814974529" sldId="274"/>
            <ac:spMk id="4" creationId="{926F0A34-960F-75D3-5AAE-40FA34AD5547}"/>
          </ac:spMkLst>
        </pc:spChg>
        <pc:spChg chg="add del mod ord">
          <ac:chgData name="King, David" userId="515fda5b-10c4-4a5b-9285-26afd59dad72" providerId="ADAL" clId="{860F83D7-99B5-4895-87A7-1DAA23A55AB9}" dt="2026-02-05T02:53:13.299" v="2510" actId="700"/>
          <ac:spMkLst>
            <pc:docMk/>
            <pc:sldMk cId="2814974529" sldId="274"/>
            <ac:spMk id="5" creationId="{FE4BDEC7-B247-AC27-4067-FEA93A3740BA}"/>
          </ac:spMkLst>
        </pc:spChg>
        <pc:spChg chg="add mod ord">
          <ac:chgData name="King, David" userId="515fda5b-10c4-4a5b-9285-26afd59dad72" providerId="ADAL" clId="{860F83D7-99B5-4895-87A7-1DAA23A55AB9}" dt="2026-02-05T07:15:06.904" v="3244" actId="20577"/>
          <ac:spMkLst>
            <pc:docMk/>
            <pc:sldMk cId="2814974529" sldId="274"/>
            <ac:spMk id="8" creationId="{DEEB4A0E-4F8F-6D82-F6E2-F962C7EEC0C5}"/>
          </ac:spMkLst>
        </pc:spChg>
        <pc:spChg chg="add del mod ord">
          <ac:chgData name="King, David" userId="515fda5b-10c4-4a5b-9285-26afd59dad72" providerId="ADAL" clId="{860F83D7-99B5-4895-87A7-1DAA23A55AB9}" dt="2026-02-05T02:53:18.346" v="2513"/>
          <ac:spMkLst>
            <pc:docMk/>
            <pc:sldMk cId="2814974529" sldId="274"/>
            <ac:spMk id="9" creationId="{A31B8C64-B835-55FC-45AD-012BC8CA9D02}"/>
          </ac:spMkLst>
        </pc:spChg>
        <pc:spChg chg="add del">
          <ac:chgData name="King, David" userId="515fda5b-10c4-4a5b-9285-26afd59dad72" providerId="ADAL" clId="{860F83D7-99B5-4895-87A7-1DAA23A55AB9}" dt="2026-02-05T02:56:01.117" v="2536" actId="11529"/>
          <ac:spMkLst>
            <pc:docMk/>
            <pc:sldMk cId="2814974529" sldId="274"/>
            <ac:spMk id="14" creationId="{72D69CD4-9DB6-0B37-C765-E3C078FFD5BF}"/>
          </ac:spMkLst>
        </pc:spChg>
        <pc:spChg chg="add mod">
          <ac:chgData name="King, David" userId="515fda5b-10c4-4a5b-9285-26afd59dad72" providerId="ADAL" clId="{860F83D7-99B5-4895-87A7-1DAA23A55AB9}" dt="2026-02-05T07:15:23.924" v="3245" actId="1076"/>
          <ac:spMkLst>
            <pc:docMk/>
            <pc:sldMk cId="2814974529" sldId="274"/>
            <ac:spMk id="25" creationId="{010EDB5E-26A6-EB07-4668-8BA493239700}"/>
          </ac:spMkLst>
        </pc:spChg>
        <pc:spChg chg="add mod">
          <ac:chgData name="King, David" userId="515fda5b-10c4-4a5b-9285-26afd59dad72" providerId="ADAL" clId="{860F83D7-99B5-4895-87A7-1DAA23A55AB9}" dt="2026-02-05T07:15:23.924" v="3245" actId="1076"/>
          <ac:spMkLst>
            <pc:docMk/>
            <pc:sldMk cId="2814974529" sldId="274"/>
            <ac:spMk id="26" creationId="{730BAFF7-CBC4-BC48-2648-31D964CC19A6}"/>
          </ac:spMkLst>
        </pc:spChg>
        <pc:spChg chg="add mod">
          <ac:chgData name="King, David" userId="515fda5b-10c4-4a5b-9285-26afd59dad72" providerId="ADAL" clId="{860F83D7-99B5-4895-87A7-1DAA23A55AB9}" dt="2026-02-05T07:15:23.924" v="3245" actId="1076"/>
          <ac:spMkLst>
            <pc:docMk/>
            <pc:sldMk cId="2814974529" sldId="274"/>
            <ac:spMk id="27" creationId="{26A57E10-DAF7-1E05-C568-ECAFC348D931}"/>
          </ac:spMkLst>
        </pc:spChg>
        <pc:spChg chg="add mod">
          <ac:chgData name="King, David" userId="515fda5b-10c4-4a5b-9285-26afd59dad72" providerId="ADAL" clId="{860F83D7-99B5-4895-87A7-1DAA23A55AB9}" dt="2026-02-05T07:15:23.924" v="3245" actId="1076"/>
          <ac:spMkLst>
            <pc:docMk/>
            <pc:sldMk cId="2814974529" sldId="274"/>
            <ac:spMk id="28" creationId="{688D6A23-E3C3-9BE1-5A24-2FC481923268}"/>
          </ac:spMkLst>
        </pc:spChg>
        <pc:spChg chg="add del mod">
          <ac:chgData name="King, David" userId="515fda5b-10c4-4a5b-9285-26afd59dad72" providerId="ADAL" clId="{860F83D7-99B5-4895-87A7-1DAA23A55AB9}" dt="2026-02-05T03:22:20.123" v="2627" actId="478"/>
          <ac:spMkLst>
            <pc:docMk/>
            <pc:sldMk cId="2814974529" sldId="274"/>
            <ac:spMk id="34" creationId="{AADD04A0-83EF-B4EC-2AC7-7C50D432FA73}"/>
          </ac:spMkLst>
        </pc:spChg>
        <pc:spChg chg="add del mod">
          <ac:chgData name="King, David" userId="515fda5b-10c4-4a5b-9285-26afd59dad72" providerId="ADAL" clId="{860F83D7-99B5-4895-87A7-1DAA23A55AB9}" dt="2026-02-05T03:20:39.377" v="2623" actId="478"/>
          <ac:spMkLst>
            <pc:docMk/>
            <pc:sldMk cId="2814974529" sldId="274"/>
            <ac:spMk id="35" creationId="{EBD84321-77C1-2BC9-1A71-D54875C89645}"/>
          </ac:spMkLst>
        </pc:spChg>
        <pc:spChg chg="add del mod">
          <ac:chgData name="King, David" userId="515fda5b-10c4-4a5b-9285-26afd59dad72" providerId="ADAL" clId="{860F83D7-99B5-4895-87A7-1DAA23A55AB9}" dt="2026-02-05T03:20:24.424" v="2618" actId="478"/>
          <ac:spMkLst>
            <pc:docMk/>
            <pc:sldMk cId="2814974529" sldId="274"/>
            <ac:spMk id="36" creationId="{A6504D07-DE0B-B28E-C662-E61CECC20AEC}"/>
          </ac:spMkLst>
        </pc:spChg>
        <pc:spChg chg="add del mod">
          <ac:chgData name="King, David" userId="515fda5b-10c4-4a5b-9285-26afd59dad72" providerId="ADAL" clId="{860F83D7-99B5-4895-87A7-1DAA23A55AB9}" dt="2026-02-05T03:22:23.989" v="2629" actId="478"/>
          <ac:spMkLst>
            <pc:docMk/>
            <pc:sldMk cId="2814974529" sldId="274"/>
            <ac:spMk id="37" creationId="{1346FC4B-5010-D0A5-1DC6-805047AA7B6F}"/>
          </ac:spMkLst>
        </pc:spChg>
        <pc:spChg chg="add mod">
          <ac:chgData name="King, David" userId="515fda5b-10c4-4a5b-9285-26afd59dad72" providerId="ADAL" clId="{860F83D7-99B5-4895-87A7-1DAA23A55AB9}" dt="2026-02-05T07:16:34.325" v="3246"/>
          <ac:spMkLst>
            <pc:docMk/>
            <pc:sldMk cId="2814974529" sldId="274"/>
            <ac:spMk id="38" creationId="{5C6A7751-F3C9-08BA-15FA-70C9A8B8ECD8}"/>
          </ac:spMkLst>
        </pc:spChg>
        <pc:spChg chg="add">
          <ac:chgData name="King, David" userId="515fda5b-10c4-4a5b-9285-26afd59dad72" providerId="ADAL" clId="{860F83D7-99B5-4895-87A7-1DAA23A55AB9}" dt="2026-02-05T07:16:38.675" v="3247"/>
          <ac:spMkLst>
            <pc:docMk/>
            <pc:sldMk cId="2814974529" sldId="274"/>
            <ac:spMk id="39" creationId="{5E445043-AF1C-EF45-D113-E6EC70971749}"/>
          </ac:spMkLst>
        </pc:spChg>
        <pc:spChg chg="add mod">
          <ac:chgData name="King, David" userId="515fda5b-10c4-4a5b-9285-26afd59dad72" providerId="ADAL" clId="{860F83D7-99B5-4895-87A7-1DAA23A55AB9}" dt="2026-02-05T07:16:45.928" v="3248"/>
          <ac:spMkLst>
            <pc:docMk/>
            <pc:sldMk cId="2814974529" sldId="274"/>
            <ac:spMk id="40" creationId="{AB483FC1-470E-3F0F-4723-A86C447D99C1}"/>
          </ac:spMkLst>
        </pc:spChg>
        <pc:picChg chg="add mod">
          <ac:chgData name="King, David" userId="515fda5b-10c4-4a5b-9285-26afd59dad72" providerId="ADAL" clId="{860F83D7-99B5-4895-87A7-1DAA23A55AB9}" dt="2026-02-05T02:53:09.643" v="2509"/>
          <ac:picMkLst>
            <pc:docMk/>
            <pc:sldMk cId="2814974529" sldId="274"/>
            <ac:picMk id="7" creationId="{80AAB5AF-528A-2988-285B-67B145DFF506}"/>
          </ac:picMkLst>
        </pc:picChg>
        <pc:picChg chg="add del mod ord">
          <ac:chgData name="King, David" userId="515fda5b-10c4-4a5b-9285-26afd59dad72" providerId="ADAL" clId="{860F83D7-99B5-4895-87A7-1DAA23A55AB9}" dt="2026-02-05T02:53:15.928" v="2512" actId="22"/>
          <ac:picMkLst>
            <pc:docMk/>
            <pc:sldMk cId="2814974529" sldId="274"/>
            <ac:picMk id="11" creationId="{A1DC1F73-DA1E-5119-99BD-1E211E65703D}"/>
          </ac:picMkLst>
        </pc:picChg>
        <pc:picChg chg="add mod">
          <ac:chgData name="King, David" userId="515fda5b-10c4-4a5b-9285-26afd59dad72" providerId="ADAL" clId="{860F83D7-99B5-4895-87A7-1DAA23A55AB9}" dt="2026-02-05T07:15:23.924" v="3245" actId="1076"/>
          <ac:picMkLst>
            <pc:docMk/>
            <pc:sldMk cId="2814974529" sldId="274"/>
            <ac:picMk id="13" creationId="{4B15F48E-D09A-AAA5-66A0-2CC26CB4FF48}"/>
          </ac:picMkLst>
        </pc:picChg>
        <pc:picChg chg="add del mod">
          <ac:chgData name="King, David" userId="515fda5b-10c4-4a5b-9285-26afd59dad72" providerId="ADAL" clId="{860F83D7-99B5-4895-87A7-1DAA23A55AB9}" dt="2026-02-05T03:20:27.946" v="2621" actId="478"/>
          <ac:picMkLst>
            <pc:docMk/>
            <pc:sldMk cId="2814974529" sldId="274"/>
            <ac:picMk id="29" creationId="{1AFC109A-58D5-771D-2895-AE4C2A063910}"/>
          </ac:picMkLst>
        </pc:picChg>
        <pc:picChg chg="add mod">
          <ac:chgData name="King, David" userId="515fda5b-10c4-4a5b-9285-26afd59dad72" providerId="ADAL" clId="{860F83D7-99B5-4895-87A7-1DAA23A55AB9}" dt="2026-02-05T21:46:35.575" v="5090" actId="1076"/>
          <ac:picMkLst>
            <pc:docMk/>
            <pc:sldMk cId="2814974529" sldId="274"/>
            <ac:picMk id="42" creationId="{6F0D2C00-B189-BBF4-8494-278CBF4FD7FD}"/>
          </ac:picMkLst>
        </pc:picChg>
        <pc:cxnChg chg="add mod">
          <ac:chgData name="King, David" userId="515fda5b-10c4-4a5b-9285-26afd59dad72" providerId="ADAL" clId="{860F83D7-99B5-4895-87A7-1DAA23A55AB9}" dt="2026-02-05T07:15:23.924" v="3245" actId="1076"/>
          <ac:cxnSpMkLst>
            <pc:docMk/>
            <pc:sldMk cId="2814974529" sldId="274"/>
            <ac:cxnSpMk id="16" creationId="{20718151-6470-70F9-CE24-22906BFE2A85}"/>
          </ac:cxnSpMkLst>
        </pc:cxnChg>
        <pc:cxnChg chg="add mod">
          <ac:chgData name="King, David" userId="515fda5b-10c4-4a5b-9285-26afd59dad72" providerId="ADAL" clId="{860F83D7-99B5-4895-87A7-1DAA23A55AB9}" dt="2026-02-05T07:15:23.924" v="3245" actId="1076"/>
          <ac:cxnSpMkLst>
            <pc:docMk/>
            <pc:sldMk cId="2814974529" sldId="274"/>
            <ac:cxnSpMk id="18" creationId="{72784732-0E1D-C7A2-CA72-D8AAC88D04D2}"/>
          </ac:cxnSpMkLst>
        </pc:cxnChg>
        <pc:cxnChg chg="add del">
          <ac:chgData name="King, David" userId="515fda5b-10c4-4a5b-9285-26afd59dad72" providerId="ADAL" clId="{860F83D7-99B5-4895-87A7-1DAA23A55AB9}" dt="2026-02-05T02:56:27.635" v="2540" actId="11529"/>
          <ac:cxnSpMkLst>
            <pc:docMk/>
            <pc:sldMk cId="2814974529" sldId="274"/>
            <ac:cxnSpMk id="20" creationId="{83BCF36C-6E6B-B7ED-08CC-C59725CB582E}"/>
          </ac:cxnSpMkLst>
        </pc:cxnChg>
        <pc:cxnChg chg="add del">
          <ac:chgData name="King, David" userId="515fda5b-10c4-4a5b-9285-26afd59dad72" providerId="ADAL" clId="{860F83D7-99B5-4895-87A7-1DAA23A55AB9}" dt="2026-02-05T03:20:32.389" v="2622" actId="478"/>
          <ac:cxnSpMkLst>
            <pc:docMk/>
            <pc:sldMk cId="2814974529" sldId="274"/>
            <ac:cxnSpMk id="22" creationId="{7EB25521-EF04-2CC8-6096-E44AC5A62BFE}"/>
          </ac:cxnSpMkLst>
        </pc:cxnChg>
        <pc:cxnChg chg="add mod">
          <ac:chgData name="King, David" userId="515fda5b-10c4-4a5b-9285-26afd59dad72" providerId="ADAL" clId="{860F83D7-99B5-4895-87A7-1DAA23A55AB9}" dt="2026-02-05T07:15:23.924" v="3245" actId="1076"/>
          <ac:cxnSpMkLst>
            <pc:docMk/>
            <pc:sldMk cId="2814974529" sldId="274"/>
            <ac:cxnSpMk id="24" creationId="{BFFF760A-2E59-2958-9CD0-CC95F98B73FE}"/>
          </ac:cxnSpMkLst>
        </pc:cxnChg>
        <pc:cxnChg chg="add del mod">
          <ac:chgData name="King, David" userId="515fda5b-10c4-4a5b-9285-26afd59dad72" providerId="ADAL" clId="{860F83D7-99B5-4895-87A7-1DAA23A55AB9}" dt="2026-02-05T03:22:17.989" v="2626" actId="478"/>
          <ac:cxnSpMkLst>
            <pc:docMk/>
            <pc:sldMk cId="2814974529" sldId="274"/>
            <ac:cxnSpMk id="30" creationId="{2AA6EF32-9B28-E8FD-4EE3-029C79B967CF}"/>
          </ac:cxnSpMkLst>
        </pc:cxnChg>
        <pc:cxnChg chg="add del mod">
          <ac:chgData name="King, David" userId="515fda5b-10c4-4a5b-9285-26afd59dad72" providerId="ADAL" clId="{860F83D7-99B5-4895-87A7-1DAA23A55AB9}" dt="2026-02-05T03:22:22.665" v="2628" actId="478"/>
          <ac:cxnSpMkLst>
            <pc:docMk/>
            <pc:sldMk cId="2814974529" sldId="274"/>
            <ac:cxnSpMk id="31" creationId="{A27B0D8D-7150-D753-5256-04351AAC0152}"/>
          </ac:cxnSpMkLst>
        </pc:cxnChg>
        <pc:cxnChg chg="add del mod">
          <ac:chgData name="King, David" userId="515fda5b-10c4-4a5b-9285-26afd59dad72" providerId="ADAL" clId="{860F83D7-99B5-4895-87A7-1DAA23A55AB9}" dt="2026-02-05T07:15:23.924" v="3245" actId="1076"/>
          <ac:cxnSpMkLst>
            <pc:docMk/>
            <pc:sldMk cId="2814974529" sldId="274"/>
            <ac:cxnSpMk id="32" creationId="{06EB9CE9-EFB1-4F25-CA95-3D3B17B976CF}"/>
          </ac:cxnSpMkLst>
        </pc:cxnChg>
        <pc:cxnChg chg="add del mod">
          <ac:chgData name="King, David" userId="515fda5b-10c4-4a5b-9285-26afd59dad72" providerId="ADAL" clId="{860F83D7-99B5-4895-87A7-1DAA23A55AB9}" dt="2026-02-05T03:20:41.229" v="2624" actId="478"/>
          <ac:cxnSpMkLst>
            <pc:docMk/>
            <pc:sldMk cId="2814974529" sldId="274"/>
            <ac:cxnSpMk id="33" creationId="{68E49ECE-33EB-2622-85C3-CFF14BCF8176}"/>
          </ac:cxnSpMkLst>
        </pc:cxnChg>
      </pc:sldChg>
      <pc:sldChg chg="addSp delSp modSp new mod">
        <pc:chgData name="King, David" userId="515fda5b-10c4-4a5b-9285-26afd59dad72" providerId="ADAL" clId="{860F83D7-99B5-4895-87A7-1DAA23A55AB9}" dt="2026-02-05T22:02:44.110" v="5093" actId="21"/>
        <pc:sldMkLst>
          <pc:docMk/>
          <pc:sldMk cId="417120825" sldId="275"/>
        </pc:sldMkLst>
        <pc:spChg chg="mod">
          <ac:chgData name="King, David" userId="515fda5b-10c4-4a5b-9285-26afd59dad72" providerId="ADAL" clId="{860F83D7-99B5-4895-87A7-1DAA23A55AB9}" dt="2026-02-05T07:24:02.434" v="3300" actId="20577"/>
          <ac:spMkLst>
            <pc:docMk/>
            <pc:sldMk cId="417120825" sldId="275"/>
            <ac:spMk id="2" creationId="{6FC9FF0A-0A03-B62E-2E4A-C19FF0A2FB51}"/>
          </ac:spMkLst>
        </pc:spChg>
        <pc:spChg chg="add del mod">
          <ac:chgData name="King, David" userId="515fda5b-10c4-4a5b-9285-26afd59dad72" providerId="ADAL" clId="{860F83D7-99B5-4895-87A7-1DAA23A55AB9}" dt="2026-02-05T07:23:50.291" v="3271" actId="20577"/>
          <ac:spMkLst>
            <pc:docMk/>
            <pc:sldMk cId="417120825" sldId="275"/>
            <ac:spMk id="3" creationId="{8588482A-50F0-8E92-E353-9799A8840E1C}"/>
          </ac:spMkLst>
        </pc:spChg>
        <pc:spChg chg="del">
          <ac:chgData name="King, David" userId="515fda5b-10c4-4a5b-9285-26afd59dad72" providerId="ADAL" clId="{860F83D7-99B5-4895-87A7-1DAA23A55AB9}" dt="2026-02-05T07:27:05.266" v="3321" actId="22"/>
          <ac:spMkLst>
            <pc:docMk/>
            <pc:sldMk cId="417120825" sldId="275"/>
            <ac:spMk id="4" creationId="{AC677BCC-9EC8-AE08-AAF1-C9BF3E464D36}"/>
          </ac:spMkLst>
        </pc:spChg>
        <pc:spChg chg="add mod">
          <ac:chgData name="King, David" userId="515fda5b-10c4-4a5b-9285-26afd59dad72" providerId="ADAL" clId="{860F83D7-99B5-4895-87A7-1DAA23A55AB9}" dt="2026-02-05T07:23:38.226" v="3265"/>
          <ac:spMkLst>
            <pc:docMk/>
            <pc:sldMk cId="417120825" sldId="275"/>
            <ac:spMk id="5" creationId="{5DB06E42-2B13-C79D-E87F-CD8EBF9EFA0F}"/>
          </ac:spMkLst>
        </pc:spChg>
        <pc:picChg chg="add del mod">
          <ac:chgData name="King, David" userId="515fda5b-10c4-4a5b-9285-26afd59dad72" providerId="ADAL" clId="{860F83D7-99B5-4895-87A7-1DAA23A55AB9}" dt="2026-02-05T22:02:44.110" v="5093" actId="21"/>
          <ac:picMkLst>
            <pc:docMk/>
            <pc:sldMk cId="417120825" sldId="275"/>
            <ac:picMk id="5" creationId="{8B807C37-E2B5-77C0-C53F-1F57AC7CF77D}"/>
          </ac:picMkLst>
        </pc:picChg>
        <pc:picChg chg="add mod ord">
          <ac:chgData name="King, David" userId="515fda5b-10c4-4a5b-9285-26afd59dad72" providerId="ADAL" clId="{860F83D7-99B5-4895-87A7-1DAA23A55AB9}" dt="2026-02-05T07:27:05.266" v="3321" actId="22"/>
          <ac:picMkLst>
            <pc:docMk/>
            <pc:sldMk cId="417120825" sldId="275"/>
            <ac:picMk id="7" creationId="{E60CBA10-D0BB-E82F-BAE9-327CFFDC0AEB}"/>
          </ac:picMkLst>
        </pc:picChg>
      </pc:sldChg>
      <pc:sldChg chg="new del">
        <pc:chgData name="King, David" userId="515fda5b-10c4-4a5b-9285-26afd59dad72" providerId="ADAL" clId="{860F83D7-99B5-4895-87A7-1DAA23A55AB9}" dt="2026-02-05T07:06:15.889" v="3171" actId="680"/>
        <pc:sldMkLst>
          <pc:docMk/>
          <pc:sldMk cId="2651956348" sldId="275"/>
        </pc:sldMkLst>
      </pc:sldChg>
      <pc:sldChg chg="new add del">
        <pc:chgData name="King, David" userId="515fda5b-10c4-4a5b-9285-26afd59dad72" providerId="ADAL" clId="{860F83D7-99B5-4895-87A7-1DAA23A55AB9}" dt="2026-02-05T03:20:19.889" v="2617" actId="47"/>
        <pc:sldMkLst>
          <pc:docMk/>
          <pc:sldMk cId="2930529598" sldId="275"/>
        </pc:sldMkLst>
      </pc:sldChg>
      <pc:sldChg chg="addSp delSp modSp new mod ord">
        <pc:chgData name="King, David" userId="515fda5b-10c4-4a5b-9285-26afd59dad72" providerId="ADAL" clId="{860F83D7-99B5-4895-87A7-1DAA23A55AB9}" dt="2026-02-05T20:25:11.046" v="4504" actId="1076"/>
        <pc:sldMkLst>
          <pc:docMk/>
          <pc:sldMk cId="3730735845" sldId="276"/>
        </pc:sldMkLst>
        <pc:spChg chg="mod">
          <ac:chgData name="King, David" userId="515fda5b-10c4-4a5b-9285-26afd59dad72" providerId="ADAL" clId="{860F83D7-99B5-4895-87A7-1DAA23A55AB9}" dt="2026-02-05T07:14:42.778" v="3235" actId="20577"/>
          <ac:spMkLst>
            <pc:docMk/>
            <pc:sldMk cId="3730735845" sldId="276"/>
            <ac:spMk id="2" creationId="{C852A606-1267-1BE5-1F00-83D87A2FFDEF}"/>
          </ac:spMkLst>
        </pc:spChg>
        <pc:spChg chg="add del mod">
          <ac:chgData name="King, David" userId="515fda5b-10c4-4a5b-9285-26afd59dad72" providerId="ADAL" clId="{860F83D7-99B5-4895-87A7-1DAA23A55AB9}" dt="2026-02-05T07:14:53.552" v="3243" actId="20577"/>
          <ac:spMkLst>
            <pc:docMk/>
            <pc:sldMk cId="3730735845" sldId="276"/>
            <ac:spMk id="3" creationId="{9B5EDCCB-6342-D482-71C8-FCCD0F85876F}"/>
          </ac:spMkLst>
        </pc:spChg>
        <pc:spChg chg="del mod">
          <ac:chgData name="King, David" userId="515fda5b-10c4-4a5b-9285-26afd59dad72" providerId="ADAL" clId="{860F83D7-99B5-4895-87A7-1DAA23A55AB9}" dt="2026-02-05T20:14:27.487" v="4449" actId="478"/>
          <ac:spMkLst>
            <pc:docMk/>
            <pc:sldMk cId="3730735845" sldId="276"/>
            <ac:spMk id="4" creationId="{F9E8E127-CBE9-444D-2866-A8E2F1730603}"/>
          </ac:spMkLst>
        </pc:spChg>
        <pc:spChg chg="add mod">
          <ac:chgData name="King, David" userId="515fda5b-10c4-4a5b-9285-26afd59dad72" providerId="ADAL" clId="{860F83D7-99B5-4895-87A7-1DAA23A55AB9}" dt="2026-02-05T07:14:44.938" v="3237"/>
          <ac:spMkLst>
            <pc:docMk/>
            <pc:sldMk cId="3730735845" sldId="276"/>
            <ac:spMk id="5" creationId="{1D7C27EF-FC34-801D-9D88-325D723B092C}"/>
          </ac:spMkLst>
        </pc:spChg>
        <pc:picChg chg="add mod">
          <ac:chgData name="King, David" userId="515fda5b-10c4-4a5b-9285-26afd59dad72" providerId="ADAL" clId="{860F83D7-99B5-4895-87A7-1DAA23A55AB9}" dt="2026-02-05T20:25:11.046" v="4504" actId="1076"/>
          <ac:picMkLst>
            <pc:docMk/>
            <pc:sldMk cId="3730735845" sldId="276"/>
            <ac:picMk id="6" creationId="{50C8A8D4-C13B-4336-2A11-576B059D62FA}"/>
          </ac:picMkLst>
        </pc:picChg>
        <pc:picChg chg="add mod">
          <ac:chgData name="King, David" userId="515fda5b-10c4-4a5b-9285-26afd59dad72" providerId="ADAL" clId="{860F83D7-99B5-4895-87A7-1DAA23A55AB9}" dt="2026-02-05T20:14:33.136" v="4453" actId="1076"/>
          <ac:picMkLst>
            <pc:docMk/>
            <pc:sldMk cId="3730735845" sldId="276"/>
            <ac:picMk id="10242" creationId="{3782BD07-B722-5C06-FDE8-166D54A49EC8}"/>
          </ac:picMkLst>
        </pc:picChg>
        <pc:picChg chg="add">
          <ac:chgData name="King, David" userId="515fda5b-10c4-4a5b-9285-26afd59dad72" providerId="ADAL" clId="{860F83D7-99B5-4895-87A7-1DAA23A55AB9}" dt="2026-02-05T20:15:41.427" v="4454"/>
          <ac:picMkLst>
            <pc:docMk/>
            <pc:sldMk cId="3730735845" sldId="276"/>
            <ac:picMk id="10244" creationId="{7292A065-008D-6462-1FEB-E89691A30149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22:02:55.900" v="5097" actId="1076"/>
        <pc:sldMkLst>
          <pc:docMk/>
          <pc:sldMk cId="1946034018" sldId="277"/>
        </pc:sldMkLst>
        <pc:spChg chg="mod">
          <ac:chgData name="King, David" userId="515fda5b-10c4-4a5b-9285-26afd59dad72" providerId="ADAL" clId="{860F83D7-99B5-4895-87A7-1DAA23A55AB9}" dt="2026-02-05T07:24:12.127" v="3310" actId="20577"/>
          <ac:spMkLst>
            <pc:docMk/>
            <pc:sldMk cId="1946034018" sldId="277"/>
            <ac:spMk id="2" creationId="{15CD1D54-E773-D40F-0843-74AC98CF83F9}"/>
          </ac:spMkLst>
        </pc:spChg>
        <pc:spChg chg="add del mod">
          <ac:chgData name="King, David" userId="515fda5b-10c4-4a5b-9285-26afd59dad72" providerId="ADAL" clId="{860F83D7-99B5-4895-87A7-1DAA23A55AB9}" dt="2026-02-05T07:24:49.044" v="3320" actId="14"/>
          <ac:spMkLst>
            <pc:docMk/>
            <pc:sldMk cId="1946034018" sldId="277"/>
            <ac:spMk id="3" creationId="{BFBC0C4A-8A49-FB38-8756-5C7CD0B97C78}"/>
          </ac:spMkLst>
        </pc:spChg>
        <pc:spChg chg="del">
          <ac:chgData name="King, David" userId="515fda5b-10c4-4a5b-9285-26afd59dad72" providerId="ADAL" clId="{860F83D7-99B5-4895-87A7-1DAA23A55AB9}" dt="2026-02-05T07:27:57.917" v="3322" actId="22"/>
          <ac:spMkLst>
            <pc:docMk/>
            <pc:sldMk cId="1946034018" sldId="277"/>
            <ac:spMk id="4" creationId="{B61FB1CB-BDFD-A230-43C4-C12A84263FC9}"/>
          </ac:spMkLst>
        </pc:spChg>
        <pc:spChg chg="add mod">
          <ac:chgData name="King, David" userId="515fda5b-10c4-4a5b-9285-26afd59dad72" providerId="ADAL" clId="{860F83D7-99B5-4895-87A7-1DAA23A55AB9}" dt="2026-02-05T07:24:31.961" v="3312"/>
          <ac:spMkLst>
            <pc:docMk/>
            <pc:sldMk cId="1946034018" sldId="277"/>
            <ac:spMk id="5" creationId="{0E6941F4-966E-238A-59A1-FC4637E37C5D}"/>
          </ac:spMkLst>
        </pc:spChg>
        <pc:picChg chg="add mod">
          <ac:chgData name="King, David" userId="515fda5b-10c4-4a5b-9285-26afd59dad72" providerId="ADAL" clId="{860F83D7-99B5-4895-87A7-1DAA23A55AB9}" dt="2026-02-05T22:02:54.796" v="5096" actId="1076"/>
          <ac:picMkLst>
            <pc:docMk/>
            <pc:sldMk cId="1946034018" sldId="277"/>
            <ac:picMk id="5" creationId="{8B807C37-E2B5-77C0-C53F-1F57AC7CF77D}"/>
          </ac:picMkLst>
        </pc:picChg>
        <pc:picChg chg="add mod ord">
          <ac:chgData name="King, David" userId="515fda5b-10c4-4a5b-9285-26afd59dad72" providerId="ADAL" clId="{860F83D7-99B5-4895-87A7-1DAA23A55AB9}" dt="2026-02-05T22:02:55.900" v="5097" actId="1076"/>
          <ac:picMkLst>
            <pc:docMk/>
            <pc:sldMk cId="1946034018" sldId="277"/>
            <ac:picMk id="7" creationId="{CDD80CEE-1A24-FEA8-684A-C284DB66B5CE}"/>
          </ac:picMkLst>
        </pc:picChg>
        <pc:picChg chg="add mod">
          <ac:chgData name="King, David" userId="515fda5b-10c4-4a5b-9285-26afd59dad72" providerId="ADAL" clId="{860F83D7-99B5-4895-87A7-1DAA23A55AB9}" dt="2026-02-05T20:16:01.592" v="4462" actId="1076"/>
          <ac:picMkLst>
            <pc:docMk/>
            <pc:sldMk cId="1946034018" sldId="277"/>
            <ac:picMk id="11266" creationId="{43895012-3C75-F29E-AA27-960C8FF3CDF1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07:32:55.190" v="3390"/>
        <pc:sldMkLst>
          <pc:docMk/>
          <pc:sldMk cId="1251921593" sldId="278"/>
        </pc:sldMkLst>
        <pc:spChg chg="mod">
          <ac:chgData name="King, David" userId="515fda5b-10c4-4a5b-9285-26afd59dad72" providerId="ADAL" clId="{860F83D7-99B5-4895-87A7-1DAA23A55AB9}" dt="2026-02-05T07:29:24.301" v="3379" actId="20577"/>
          <ac:spMkLst>
            <pc:docMk/>
            <pc:sldMk cId="1251921593" sldId="278"/>
            <ac:spMk id="2" creationId="{02798C07-0579-5851-BC09-A4AFD710B75E}"/>
          </ac:spMkLst>
        </pc:spChg>
        <pc:spChg chg="add del mod">
          <ac:chgData name="King, David" userId="515fda5b-10c4-4a5b-9285-26afd59dad72" providerId="ADAL" clId="{860F83D7-99B5-4895-87A7-1DAA23A55AB9}" dt="2026-02-05T07:30:20.997" v="3388" actId="20577"/>
          <ac:spMkLst>
            <pc:docMk/>
            <pc:sldMk cId="1251921593" sldId="278"/>
            <ac:spMk id="3" creationId="{A390F763-2C89-C6C1-2815-8A4751F27B61}"/>
          </ac:spMkLst>
        </pc:spChg>
        <pc:spChg chg="del mod">
          <ac:chgData name="King, David" userId="515fda5b-10c4-4a5b-9285-26afd59dad72" providerId="ADAL" clId="{860F83D7-99B5-4895-87A7-1DAA23A55AB9}" dt="2026-02-05T07:32:55.190" v="3390"/>
          <ac:spMkLst>
            <pc:docMk/>
            <pc:sldMk cId="1251921593" sldId="278"/>
            <ac:spMk id="4" creationId="{B0E154EA-9CC4-D37F-548E-8ED61BA79451}"/>
          </ac:spMkLst>
        </pc:spChg>
        <pc:spChg chg="add mod">
          <ac:chgData name="King, David" userId="515fda5b-10c4-4a5b-9285-26afd59dad72" providerId="ADAL" clId="{860F83D7-99B5-4895-87A7-1DAA23A55AB9}" dt="2026-02-05T07:30:03.694" v="3382"/>
          <ac:spMkLst>
            <pc:docMk/>
            <pc:sldMk cId="1251921593" sldId="278"/>
            <ac:spMk id="5" creationId="{15201108-A308-450A-28A2-D34CCCE15A76}"/>
          </ac:spMkLst>
        </pc:spChg>
        <pc:picChg chg="add mod">
          <ac:chgData name="King, David" userId="515fda5b-10c4-4a5b-9285-26afd59dad72" providerId="ADAL" clId="{860F83D7-99B5-4895-87A7-1DAA23A55AB9}" dt="2026-02-05T07:32:55.190" v="3390"/>
          <ac:picMkLst>
            <pc:docMk/>
            <pc:sldMk cId="1251921593" sldId="278"/>
            <ac:picMk id="8195" creationId="{B17A17D2-26FA-8DEF-9791-C27C9DFACA2B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22:05:10.995" v="5112" actId="1076"/>
        <pc:sldMkLst>
          <pc:docMk/>
          <pc:sldMk cId="3632845754" sldId="279"/>
        </pc:sldMkLst>
        <pc:spChg chg="mod">
          <ac:chgData name="King, David" userId="515fda5b-10c4-4a5b-9285-26afd59dad72" providerId="ADAL" clId="{860F83D7-99B5-4895-87A7-1DAA23A55AB9}" dt="2026-02-05T22:04:59.265" v="5111" actId="20577"/>
          <ac:spMkLst>
            <pc:docMk/>
            <pc:sldMk cId="3632845754" sldId="279"/>
            <ac:spMk id="2" creationId="{63B6081C-502C-D143-BD95-30FD4D97356C}"/>
          </ac:spMkLst>
        </pc:spChg>
        <pc:spChg chg="add del mod">
          <ac:chgData name="King, David" userId="515fda5b-10c4-4a5b-9285-26afd59dad72" providerId="ADAL" clId="{860F83D7-99B5-4895-87A7-1DAA23A55AB9}" dt="2026-02-05T22:05:10.995" v="5112" actId="1076"/>
          <ac:spMkLst>
            <pc:docMk/>
            <pc:sldMk cId="3632845754" sldId="279"/>
            <ac:spMk id="3" creationId="{6B305847-0737-D923-B0A3-2847A6B15A7F}"/>
          </ac:spMkLst>
        </pc:spChg>
        <pc:spChg chg="del">
          <ac:chgData name="King, David" userId="515fda5b-10c4-4a5b-9285-26afd59dad72" providerId="ADAL" clId="{860F83D7-99B5-4895-87A7-1DAA23A55AB9}" dt="2026-02-05T20:16:25.559" v="4464" actId="478"/>
          <ac:spMkLst>
            <pc:docMk/>
            <pc:sldMk cId="3632845754" sldId="279"/>
            <ac:spMk id="4" creationId="{CF2B0A98-196C-E8C2-9CDE-A0507A74E714}"/>
          </ac:spMkLst>
        </pc:spChg>
        <pc:spChg chg="add mod">
          <ac:chgData name="King, David" userId="515fda5b-10c4-4a5b-9285-26afd59dad72" providerId="ADAL" clId="{860F83D7-99B5-4895-87A7-1DAA23A55AB9}" dt="2026-02-05T07:37:46.704" v="3439"/>
          <ac:spMkLst>
            <pc:docMk/>
            <pc:sldMk cId="3632845754" sldId="279"/>
            <ac:spMk id="5" creationId="{48515884-C739-811A-E788-BD26671B8839}"/>
          </ac:spMkLst>
        </pc:spChg>
        <pc:picChg chg="add mod">
          <ac:chgData name="King, David" userId="515fda5b-10c4-4a5b-9285-26afd59dad72" providerId="ADAL" clId="{860F83D7-99B5-4895-87A7-1DAA23A55AB9}" dt="2026-02-05T20:16:50.550" v="4475" actId="1076"/>
          <ac:picMkLst>
            <pc:docMk/>
            <pc:sldMk cId="3632845754" sldId="279"/>
            <ac:picMk id="12290" creationId="{1143FA99-BDA4-0D1B-8A32-8C366C478848}"/>
          </ac:picMkLst>
        </pc:picChg>
        <pc:picChg chg="add mod">
          <ac:chgData name="King, David" userId="515fda5b-10c4-4a5b-9285-26afd59dad72" providerId="ADAL" clId="{860F83D7-99B5-4895-87A7-1DAA23A55AB9}" dt="2026-02-05T20:16:48.046" v="4473" actId="1076"/>
          <ac:picMkLst>
            <pc:docMk/>
            <pc:sldMk cId="3632845754" sldId="279"/>
            <ac:picMk id="12292" creationId="{92DAD04F-1A3C-E393-59A3-BA1CA33CDF5D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22:08:54.317" v="5124" actId="1076"/>
        <pc:sldMkLst>
          <pc:docMk/>
          <pc:sldMk cId="3235160992" sldId="280"/>
        </pc:sldMkLst>
        <pc:spChg chg="mod">
          <ac:chgData name="King, David" userId="515fda5b-10c4-4a5b-9285-26afd59dad72" providerId="ADAL" clId="{860F83D7-99B5-4895-87A7-1DAA23A55AB9}" dt="2026-02-05T07:38:53.885" v="3463" actId="20577"/>
          <ac:spMkLst>
            <pc:docMk/>
            <pc:sldMk cId="3235160992" sldId="280"/>
            <ac:spMk id="2" creationId="{08C1858C-43B2-8368-4F01-BC1AB0E971BA}"/>
          </ac:spMkLst>
        </pc:spChg>
        <pc:spChg chg="mod">
          <ac:chgData name="King, David" userId="515fda5b-10c4-4a5b-9285-26afd59dad72" providerId="ADAL" clId="{860F83D7-99B5-4895-87A7-1DAA23A55AB9}" dt="2026-02-05T07:44:39.886" v="3470" actId="20577"/>
          <ac:spMkLst>
            <pc:docMk/>
            <pc:sldMk cId="3235160992" sldId="280"/>
            <ac:spMk id="3" creationId="{8EABD3DF-1F97-D36B-9EA5-8667F3745CED}"/>
          </ac:spMkLst>
        </pc:spChg>
        <pc:spChg chg="del">
          <ac:chgData name="King, David" userId="515fda5b-10c4-4a5b-9285-26afd59dad72" providerId="ADAL" clId="{860F83D7-99B5-4895-87A7-1DAA23A55AB9}" dt="2026-02-05T07:39:56.178" v="3464"/>
          <ac:spMkLst>
            <pc:docMk/>
            <pc:sldMk cId="3235160992" sldId="280"/>
            <ac:spMk id="4" creationId="{F7BFDE6D-051E-987E-D5BB-65C1DE877EF6}"/>
          </ac:spMkLst>
        </pc:spChg>
        <pc:spChg chg="add">
          <ac:chgData name="King, David" userId="515fda5b-10c4-4a5b-9285-26afd59dad72" providerId="ADAL" clId="{860F83D7-99B5-4895-87A7-1DAA23A55AB9}" dt="2026-02-05T22:08:34.606" v="5118"/>
          <ac:spMkLst>
            <pc:docMk/>
            <pc:sldMk cId="3235160992" sldId="280"/>
            <ac:spMk id="6" creationId="{4BDB1EB3-0220-1CCF-1D31-D71194699456}"/>
          </ac:spMkLst>
        </pc:spChg>
        <pc:picChg chg="add mod">
          <ac:chgData name="King, David" userId="515fda5b-10c4-4a5b-9285-26afd59dad72" providerId="ADAL" clId="{860F83D7-99B5-4895-87A7-1DAA23A55AB9}" dt="2026-02-05T22:08:52.006" v="5122" actId="1076"/>
          <ac:picMkLst>
            <pc:docMk/>
            <pc:sldMk cId="3235160992" sldId="280"/>
            <ac:picMk id="5" creationId="{68B667F1-1797-30E7-304B-33705156BBA2}"/>
          </ac:picMkLst>
        </pc:picChg>
        <pc:picChg chg="add mod">
          <ac:chgData name="King, David" userId="515fda5b-10c4-4a5b-9285-26afd59dad72" providerId="ADAL" clId="{860F83D7-99B5-4895-87A7-1DAA23A55AB9}" dt="2026-02-05T22:07:15.751" v="5114" actId="1076"/>
          <ac:picMkLst>
            <pc:docMk/>
            <pc:sldMk cId="3235160992" sldId="280"/>
            <ac:picMk id="10242" creationId="{ED6653AA-BA66-ED43-446C-AC529D007C85}"/>
          </ac:picMkLst>
        </pc:picChg>
        <pc:picChg chg="add mod">
          <ac:chgData name="King, David" userId="515fda5b-10c4-4a5b-9285-26afd59dad72" providerId="ADAL" clId="{860F83D7-99B5-4895-87A7-1DAA23A55AB9}" dt="2026-02-05T22:08:54.317" v="5124" actId="1076"/>
          <ac:picMkLst>
            <pc:docMk/>
            <pc:sldMk cId="3235160992" sldId="280"/>
            <ac:picMk id="20484" creationId="{6DCD9AAA-2295-BF9F-2421-21522A6B77A4}"/>
          </ac:picMkLst>
        </pc:picChg>
      </pc:sldChg>
      <pc:sldChg chg="addSp delSp modSp new mod modClrScheme chgLayout">
        <pc:chgData name="King, David" userId="515fda5b-10c4-4a5b-9285-26afd59dad72" providerId="ADAL" clId="{860F83D7-99B5-4895-87A7-1DAA23A55AB9}" dt="2026-02-05T19:54:02.229" v="4349"/>
        <pc:sldMkLst>
          <pc:docMk/>
          <pc:sldMk cId="240265106" sldId="281"/>
        </pc:sldMkLst>
        <pc:spChg chg="del mod ord">
          <ac:chgData name="King, David" userId="515fda5b-10c4-4a5b-9285-26afd59dad72" providerId="ADAL" clId="{860F83D7-99B5-4895-87A7-1DAA23A55AB9}" dt="2026-02-05T07:48:09.472" v="3472" actId="700"/>
          <ac:spMkLst>
            <pc:docMk/>
            <pc:sldMk cId="240265106" sldId="281"/>
            <ac:spMk id="2" creationId="{631EAB4C-A8B2-2EF7-DF97-6E1EBD4A9E13}"/>
          </ac:spMkLst>
        </pc:spChg>
        <pc:spChg chg="del mod ord">
          <ac:chgData name="King, David" userId="515fda5b-10c4-4a5b-9285-26afd59dad72" providerId="ADAL" clId="{860F83D7-99B5-4895-87A7-1DAA23A55AB9}" dt="2026-02-05T07:48:09.472" v="3472" actId="700"/>
          <ac:spMkLst>
            <pc:docMk/>
            <pc:sldMk cId="240265106" sldId="281"/>
            <ac:spMk id="3" creationId="{4573991C-2FEF-D2EF-7ED8-D264AE2DB889}"/>
          </ac:spMkLst>
        </pc:spChg>
        <pc:spChg chg="add mod ord">
          <ac:chgData name="King, David" userId="515fda5b-10c4-4a5b-9285-26afd59dad72" providerId="ADAL" clId="{860F83D7-99B5-4895-87A7-1DAA23A55AB9}" dt="2026-02-05T07:48:17.645" v="3505" actId="20577"/>
          <ac:spMkLst>
            <pc:docMk/>
            <pc:sldMk cId="240265106" sldId="281"/>
            <ac:spMk id="4" creationId="{6BF45191-87D4-5A54-5015-F0A2E3295C4C}"/>
          </ac:spMkLst>
        </pc:spChg>
        <pc:spChg chg="add del mod ord">
          <ac:chgData name="King, David" userId="515fda5b-10c4-4a5b-9285-26afd59dad72" providerId="ADAL" clId="{860F83D7-99B5-4895-87A7-1DAA23A55AB9}" dt="2026-02-05T07:48:45.191" v="3515" actId="20577"/>
          <ac:spMkLst>
            <pc:docMk/>
            <pc:sldMk cId="240265106" sldId="281"/>
            <ac:spMk id="5" creationId="{347E865F-473A-EB27-FC96-A9203FB9EF22}"/>
          </ac:spMkLst>
        </pc:spChg>
        <pc:spChg chg="add del mod ord">
          <ac:chgData name="King, David" userId="515fda5b-10c4-4a5b-9285-26afd59dad72" providerId="ADAL" clId="{860F83D7-99B5-4895-87A7-1DAA23A55AB9}" dt="2026-02-05T19:54:02.229" v="4349"/>
          <ac:spMkLst>
            <pc:docMk/>
            <pc:sldMk cId="240265106" sldId="281"/>
            <ac:spMk id="6" creationId="{E10DE347-46C8-D2FF-5FF3-68357B90F413}"/>
          </ac:spMkLst>
        </pc:spChg>
        <pc:spChg chg="add mod">
          <ac:chgData name="King, David" userId="515fda5b-10c4-4a5b-9285-26afd59dad72" providerId="ADAL" clId="{860F83D7-99B5-4895-87A7-1DAA23A55AB9}" dt="2026-02-05T07:48:26.923" v="3507"/>
          <ac:spMkLst>
            <pc:docMk/>
            <pc:sldMk cId="240265106" sldId="281"/>
            <ac:spMk id="7" creationId="{30294F23-80CB-2E83-969A-B94880F352F9}"/>
          </ac:spMkLst>
        </pc:spChg>
        <pc:picChg chg="add mod">
          <ac:chgData name="King, David" userId="515fda5b-10c4-4a5b-9285-26afd59dad72" providerId="ADAL" clId="{860F83D7-99B5-4895-87A7-1DAA23A55AB9}" dt="2026-02-05T19:54:02.229" v="4349"/>
          <ac:picMkLst>
            <pc:docMk/>
            <pc:sldMk cId="240265106" sldId="281"/>
            <ac:picMk id="5122" creationId="{9F41F7CA-9A6B-A449-28F5-6839B623329B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07:50:38.962" v="3547" actId="22"/>
        <pc:sldMkLst>
          <pc:docMk/>
          <pc:sldMk cId="1449753724" sldId="282"/>
        </pc:sldMkLst>
        <pc:spChg chg="mod">
          <ac:chgData name="King, David" userId="515fda5b-10c4-4a5b-9285-26afd59dad72" providerId="ADAL" clId="{860F83D7-99B5-4895-87A7-1DAA23A55AB9}" dt="2026-02-05T07:50:07.834" v="3538" actId="20577"/>
          <ac:spMkLst>
            <pc:docMk/>
            <pc:sldMk cId="1449753724" sldId="282"/>
            <ac:spMk id="2" creationId="{7742E4A1-A51A-010B-B9CA-738D09B15A48}"/>
          </ac:spMkLst>
        </pc:spChg>
        <pc:spChg chg="mod">
          <ac:chgData name="King, David" userId="515fda5b-10c4-4a5b-9285-26afd59dad72" providerId="ADAL" clId="{860F83D7-99B5-4895-87A7-1DAA23A55AB9}" dt="2026-02-05T07:50:26.230" v="3546" actId="20577"/>
          <ac:spMkLst>
            <pc:docMk/>
            <pc:sldMk cId="1449753724" sldId="282"/>
            <ac:spMk id="3" creationId="{2B4E625E-FA54-9421-A2CD-FF5083BA8E0E}"/>
          </ac:spMkLst>
        </pc:spChg>
        <pc:spChg chg="del">
          <ac:chgData name="King, David" userId="515fda5b-10c4-4a5b-9285-26afd59dad72" providerId="ADAL" clId="{860F83D7-99B5-4895-87A7-1DAA23A55AB9}" dt="2026-02-05T07:50:38.962" v="3547" actId="22"/>
          <ac:spMkLst>
            <pc:docMk/>
            <pc:sldMk cId="1449753724" sldId="282"/>
            <ac:spMk id="4" creationId="{FA08228E-03EB-89ED-2540-A6B667013335}"/>
          </ac:spMkLst>
        </pc:spChg>
        <pc:picChg chg="add mod ord">
          <ac:chgData name="King, David" userId="515fda5b-10c4-4a5b-9285-26afd59dad72" providerId="ADAL" clId="{860F83D7-99B5-4895-87A7-1DAA23A55AB9}" dt="2026-02-05T07:50:38.962" v="3547" actId="22"/>
          <ac:picMkLst>
            <pc:docMk/>
            <pc:sldMk cId="1449753724" sldId="282"/>
            <ac:picMk id="6" creationId="{DA0D5DF3-A551-04DB-76CA-DA8A5FCFD3B7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19:57:06.185" v="4360" actId="1076"/>
        <pc:sldMkLst>
          <pc:docMk/>
          <pc:sldMk cId="2017214368" sldId="283"/>
        </pc:sldMkLst>
        <pc:spChg chg="mod">
          <ac:chgData name="King, David" userId="515fda5b-10c4-4a5b-9285-26afd59dad72" providerId="ADAL" clId="{860F83D7-99B5-4895-87A7-1DAA23A55AB9}" dt="2026-02-05T07:51:22.962" v="3564" actId="20577"/>
          <ac:spMkLst>
            <pc:docMk/>
            <pc:sldMk cId="2017214368" sldId="283"/>
            <ac:spMk id="2" creationId="{AFEC1E80-AB3D-B645-7C45-C2E0911FCDB2}"/>
          </ac:spMkLst>
        </pc:spChg>
        <pc:spChg chg="add del mod">
          <ac:chgData name="King, David" userId="515fda5b-10c4-4a5b-9285-26afd59dad72" providerId="ADAL" clId="{860F83D7-99B5-4895-87A7-1DAA23A55AB9}" dt="2026-02-05T07:51:48.279" v="3571" actId="20577"/>
          <ac:spMkLst>
            <pc:docMk/>
            <pc:sldMk cId="2017214368" sldId="283"/>
            <ac:spMk id="3" creationId="{133B3ADE-1A16-1B8F-5647-B2DFDEA4C1EE}"/>
          </ac:spMkLst>
        </pc:spChg>
        <pc:spChg chg="del">
          <ac:chgData name="King, David" userId="515fda5b-10c4-4a5b-9285-26afd59dad72" providerId="ADAL" clId="{860F83D7-99B5-4895-87A7-1DAA23A55AB9}" dt="2026-02-05T19:54:45.123" v="4350"/>
          <ac:spMkLst>
            <pc:docMk/>
            <pc:sldMk cId="2017214368" sldId="283"/>
            <ac:spMk id="4" creationId="{FBE4993B-5F52-47A5-1697-B0D84D9F337D}"/>
          </ac:spMkLst>
        </pc:spChg>
        <pc:spChg chg="add mod">
          <ac:chgData name="King, David" userId="515fda5b-10c4-4a5b-9285-26afd59dad72" providerId="ADAL" clId="{860F83D7-99B5-4895-87A7-1DAA23A55AB9}" dt="2026-02-05T07:51:36.076" v="3566"/>
          <ac:spMkLst>
            <pc:docMk/>
            <pc:sldMk cId="2017214368" sldId="283"/>
            <ac:spMk id="5" creationId="{5021CD2F-F6F8-3222-6E04-769869E0F7BD}"/>
          </ac:spMkLst>
        </pc:spChg>
        <pc:spChg chg="add del mod">
          <ac:chgData name="King, David" userId="515fda5b-10c4-4a5b-9285-26afd59dad72" providerId="ADAL" clId="{860F83D7-99B5-4895-87A7-1DAA23A55AB9}" dt="2026-02-05T19:54:52.362" v="4351"/>
          <ac:spMkLst>
            <pc:docMk/>
            <pc:sldMk cId="2017214368" sldId="283"/>
            <ac:spMk id="5" creationId="{97638BC6-FDCD-93E7-A141-0C28ADF312BB}"/>
          </ac:spMkLst>
        </pc:spChg>
        <pc:spChg chg="add del mod">
          <ac:chgData name="King, David" userId="515fda5b-10c4-4a5b-9285-26afd59dad72" providerId="ADAL" clId="{860F83D7-99B5-4895-87A7-1DAA23A55AB9}" dt="2026-02-05T19:56:59.327" v="4358"/>
          <ac:spMkLst>
            <pc:docMk/>
            <pc:sldMk cId="2017214368" sldId="283"/>
            <ac:spMk id="8" creationId="{2B087F53-E627-F047-DA0D-741C9A57F8A0}"/>
          </ac:spMkLst>
        </pc:spChg>
        <pc:picChg chg="add del mod">
          <ac:chgData name="King, David" userId="515fda5b-10c4-4a5b-9285-26afd59dad72" providerId="ADAL" clId="{860F83D7-99B5-4895-87A7-1DAA23A55AB9}" dt="2026-02-05T19:56:57.404" v="4357" actId="478"/>
          <ac:picMkLst>
            <pc:docMk/>
            <pc:sldMk cId="2017214368" sldId="283"/>
            <ac:picMk id="7" creationId="{6B576B7E-A6CB-0896-C0B3-E5B6772CADBB}"/>
          </ac:picMkLst>
        </pc:picChg>
        <pc:picChg chg="add mod">
          <ac:chgData name="King, David" userId="515fda5b-10c4-4a5b-9285-26afd59dad72" providerId="ADAL" clId="{860F83D7-99B5-4895-87A7-1DAA23A55AB9}" dt="2026-02-05T19:57:06.185" v="4360" actId="1076"/>
          <ac:picMkLst>
            <pc:docMk/>
            <pc:sldMk cId="2017214368" sldId="283"/>
            <ac:picMk id="10" creationId="{EA8B0270-3664-C52D-C4DC-8098E5BC5196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20:01:36.355" v="4388" actId="1076"/>
        <pc:sldMkLst>
          <pc:docMk/>
          <pc:sldMk cId="676668096" sldId="284"/>
        </pc:sldMkLst>
        <pc:spChg chg="mod">
          <ac:chgData name="King, David" userId="515fda5b-10c4-4a5b-9285-26afd59dad72" providerId="ADAL" clId="{860F83D7-99B5-4895-87A7-1DAA23A55AB9}" dt="2026-02-05T07:53:26.110" v="3599" actId="20577"/>
          <ac:spMkLst>
            <pc:docMk/>
            <pc:sldMk cId="676668096" sldId="284"/>
            <ac:spMk id="2" creationId="{47959BCE-4D98-FDCF-8EE7-8D39C71F60E9}"/>
          </ac:spMkLst>
        </pc:spChg>
        <pc:spChg chg="mod">
          <ac:chgData name="King, David" userId="515fda5b-10c4-4a5b-9285-26afd59dad72" providerId="ADAL" clId="{860F83D7-99B5-4895-87A7-1DAA23A55AB9}" dt="2026-02-05T07:53:56.160" v="3616" actId="27636"/>
          <ac:spMkLst>
            <pc:docMk/>
            <pc:sldMk cId="676668096" sldId="284"/>
            <ac:spMk id="3" creationId="{F94373F6-AFE6-662A-378D-8EE33283CF8E}"/>
          </ac:spMkLst>
        </pc:spChg>
        <pc:spChg chg="del mod">
          <ac:chgData name="King, David" userId="515fda5b-10c4-4a5b-9285-26afd59dad72" providerId="ADAL" clId="{860F83D7-99B5-4895-87A7-1DAA23A55AB9}" dt="2026-02-05T19:58:47.574" v="4361" actId="478"/>
          <ac:spMkLst>
            <pc:docMk/>
            <pc:sldMk cId="676668096" sldId="284"/>
            <ac:spMk id="4" creationId="{DA4750C0-BC5A-1A92-24B5-AC548CDAA2AE}"/>
          </ac:spMkLst>
        </pc:spChg>
        <pc:spChg chg="add">
          <ac:chgData name="King, David" userId="515fda5b-10c4-4a5b-9285-26afd59dad72" providerId="ADAL" clId="{860F83D7-99B5-4895-87A7-1DAA23A55AB9}" dt="2026-02-05T20:01:17.730" v="4381"/>
          <ac:spMkLst>
            <pc:docMk/>
            <pc:sldMk cId="676668096" sldId="284"/>
            <ac:spMk id="9" creationId="{8FEA6FFE-3C4E-9E27-5667-661B71A80AD3}"/>
          </ac:spMkLst>
        </pc:spChg>
        <pc:spChg chg="add">
          <ac:chgData name="King, David" userId="515fda5b-10c4-4a5b-9285-26afd59dad72" providerId="ADAL" clId="{860F83D7-99B5-4895-87A7-1DAA23A55AB9}" dt="2026-02-05T20:01:23.135" v="4382"/>
          <ac:spMkLst>
            <pc:docMk/>
            <pc:sldMk cId="676668096" sldId="284"/>
            <ac:spMk id="10" creationId="{0616947F-C3A8-5BB0-3025-761C2BC9D94C}"/>
          </ac:spMkLst>
        </pc:spChg>
        <pc:picChg chg="add mod">
          <ac:chgData name="King, David" userId="515fda5b-10c4-4a5b-9285-26afd59dad72" providerId="ADAL" clId="{860F83D7-99B5-4895-87A7-1DAA23A55AB9}" dt="2026-02-05T20:00:53.741" v="4379" actId="1076"/>
          <ac:picMkLst>
            <pc:docMk/>
            <pc:sldMk cId="676668096" sldId="284"/>
            <ac:picMk id="8" creationId="{7D3221D1-040D-5E71-FA60-46CB7453C117}"/>
          </ac:picMkLst>
        </pc:picChg>
        <pc:picChg chg="add mod">
          <ac:chgData name="King, David" userId="515fda5b-10c4-4a5b-9285-26afd59dad72" providerId="ADAL" clId="{860F83D7-99B5-4895-87A7-1DAA23A55AB9}" dt="2026-02-05T20:01:36.355" v="4388" actId="1076"/>
          <ac:picMkLst>
            <pc:docMk/>
            <pc:sldMk cId="676668096" sldId="284"/>
            <ac:picMk id="12" creationId="{1BC0B753-F2F5-E58E-A218-15DDF22D4B99}"/>
          </ac:picMkLst>
        </pc:picChg>
        <pc:picChg chg="add mod">
          <ac:chgData name="King, David" userId="515fda5b-10c4-4a5b-9285-26afd59dad72" providerId="ADAL" clId="{860F83D7-99B5-4895-87A7-1DAA23A55AB9}" dt="2026-02-05T19:59:00.472" v="4367" actId="1076"/>
          <ac:picMkLst>
            <pc:docMk/>
            <pc:sldMk cId="676668096" sldId="284"/>
            <ac:picMk id="7170" creationId="{17535485-B825-97EC-6453-D77370ED3E80}"/>
          </ac:picMkLst>
        </pc:picChg>
        <pc:picChg chg="add mod">
          <ac:chgData name="King, David" userId="515fda5b-10c4-4a5b-9285-26afd59dad72" providerId="ADAL" clId="{860F83D7-99B5-4895-87A7-1DAA23A55AB9}" dt="2026-02-05T20:00:55.473" v="4380" actId="1076"/>
          <ac:picMkLst>
            <pc:docMk/>
            <pc:sldMk cId="676668096" sldId="284"/>
            <ac:picMk id="7172" creationId="{31309791-D468-52F0-C035-7FE91201CB7A}"/>
          </ac:picMkLst>
        </pc:picChg>
      </pc:sldChg>
      <pc:sldChg chg="addSp delSp modSp new mod modShow">
        <pc:chgData name="King, David" userId="515fda5b-10c4-4a5b-9285-26afd59dad72" providerId="ADAL" clId="{860F83D7-99B5-4895-87A7-1DAA23A55AB9}" dt="2026-02-05T22:42:32.253" v="5184" actId="729"/>
        <pc:sldMkLst>
          <pc:docMk/>
          <pc:sldMk cId="2078688670" sldId="285"/>
        </pc:sldMkLst>
        <pc:spChg chg="mod">
          <ac:chgData name="King, David" userId="515fda5b-10c4-4a5b-9285-26afd59dad72" providerId="ADAL" clId="{860F83D7-99B5-4895-87A7-1DAA23A55AB9}" dt="2026-02-05T08:00:34.372" v="3670" actId="20577"/>
          <ac:spMkLst>
            <pc:docMk/>
            <pc:sldMk cId="2078688670" sldId="285"/>
            <ac:spMk id="2" creationId="{021C5BFE-ABD9-17FD-D6B6-4D493F25CB40}"/>
          </ac:spMkLst>
        </pc:spChg>
        <pc:spChg chg="mod">
          <ac:chgData name="King, David" userId="515fda5b-10c4-4a5b-9285-26afd59dad72" providerId="ADAL" clId="{860F83D7-99B5-4895-87A7-1DAA23A55AB9}" dt="2026-02-05T08:00:52.195" v="3675" actId="20577"/>
          <ac:spMkLst>
            <pc:docMk/>
            <pc:sldMk cId="2078688670" sldId="285"/>
            <ac:spMk id="3" creationId="{FEAB1BF0-D766-8C92-2ED7-F22E8684D015}"/>
          </ac:spMkLst>
        </pc:spChg>
        <pc:spChg chg="del">
          <ac:chgData name="King, David" userId="515fda5b-10c4-4a5b-9285-26afd59dad72" providerId="ADAL" clId="{860F83D7-99B5-4895-87A7-1DAA23A55AB9}" dt="2026-02-05T20:33:08.161" v="4571" actId="478"/>
          <ac:spMkLst>
            <pc:docMk/>
            <pc:sldMk cId="2078688670" sldId="285"/>
            <ac:spMk id="4" creationId="{3FE15CFB-FC36-C48B-ABD1-E75791C0CE32}"/>
          </ac:spMkLst>
        </pc:spChg>
        <pc:picChg chg="add mod">
          <ac:chgData name="King, David" userId="515fda5b-10c4-4a5b-9285-26afd59dad72" providerId="ADAL" clId="{860F83D7-99B5-4895-87A7-1DAA23A55AB9}" dt="2026-02-05T20:33:11.348" v="4574" actId="1076"/>
          <ac:picMkLst>
            <pc:docMk/>
            <pc:sldMk cId="2078688670" sldId="285"/>
            <ac:picMk id="6" creationId="{9F111897-2E16-7A52-04B9-237D02862341}"/>
          </ac:picMkLst>
        </pc:picChg>
        <pc:picChg chg="add mod">
          <ac:chgData name="King, David" userId="515fda5b-10c4-4a5b-9285-26afd59dad72" providerId="ADAL" clId="{860F83D7-99B5-4895-87A7-1DAA23A55AB9}" dt="2026-02-05T20:33:22.176" v="4578" actId="1076"/>
          <ac:picMkLst>
            <pc:docMk/>
            <pc:sldMk cId="2078688670" sldId="285"/>
            <ac:picMk id="8" creationId="{74093B94-CE87-AF7D-9527-40C3740D26B4}"/>
          </ac:picMkLst>
        </pc:picChg>
        <pc:picChg chg="add mod">
          <ac:chgData name="King, David" userId="515fda5b-10c4-4a5b-9285-26afd59dad72" providerId="ADAL" clId="{860F83D7-99B5-4895-87A7-1DAA23A55AB9}" dt="2026-02-05T20:34:01.648" v="4589" actId="1076"/>
          <ac:picMkLst>
            <pc:docMk/>
            <pc:sldMk cId="2078688670" sldId="285"/>
            <ac:picMk id="10" creationId="{511871D8-D3A0-70AE-2C57-90B1C5E36BA5}"/>
          </ac:picMkLst>
        </pc:picChg>
        <pc:picChg chg="add mod">
          <ac:chgData name="King, David" userId="515fda5b-10c4-4a5b-9285-26afd59dad72" providerId="ADAL" clId="{860F83D7-99B5-4895-87A7-1DAA23A55AB9}" dt="2026-02-05T20:34:02.998" v="4590" actId="1076"/>
          <ac:picMkLst>
            <pc:docMk/>
            <pc:sldMk cId="2078688670" sldId="285"/>
            <ac:picMk id="12" creationId="{D9EF38CA-CC0F-3DE9-90A8-1D1F5B58ACE6}"/>
          </ac:picMkLst>
        </pc:picChg>
      </pc:sldChg>
      <pc:sldChg chg="modSp new del mod">
        <pc:chgData name="King, David" userId="515fda5b-10c4-4a5b-9285-26afd59dad72" providerId="ADAL" clId="{860F83D7-99B5-4895-87A7-1DAA23A55AB9}" dt="2026-02-05T20:34:42.137" v="4591" actId="47"/>
        <pc:sldMkLst>
          <pc:docMk/>
          <pc:sldMk cId="114130387" sldId="286"/>
        </pc:sldMkLst>
        <pc:spChg chg="mod">
          <ac:chgData name="King, David" userId="515fda5b-10c4-4a5b-9285-26afd59dad72" providerId="ADAL" clId="{860F83D7-99B5-4895-87A7-1DAA23A55AB9}" dt="2026-02-05T08:01:25.756" v="3697" actId="20577"/>
          <ac:spMkLst>
            <pc:docMk/>
            <pc:sldMk cId="114130387" sldId="286"/>
            <ac:spMk id="2" creationId="{16B8A5D5-541C-8AB5-0899-6D16DC8199C6}"/>
          </ac:spMkLst>
        </pc:spChg>
        <pc:spChg chg="mod">
          <ac:chgData name="King, David" userId="515fda5b-10c4-4a5b-9285-26afd59dad72" providerId="ADAL" clId="{860F83D7-99B5-4895-87A7-1DAA23A55AB9}" dt="2026-02-05T08:03:23.346" v="3715" actId="15"/>
          <ac:spMkLst>
            <pc:docMk/>
            <pc:sldMk cId="114130387" sldId="286"/>
            <ac:spMk id="3" creationId="{D57A2DF8-DC0A-545B-08A3-8270CD7A618E}"/>
          </ac:spMkLst>
        </pc:spChg>
      </pc:sldChg>
      <pc:sldChg chg="modSp new del mod">
        <pc:chgData name="King, David" userId="515fda5b-10c4-4a5b-9285-26afd59dad72" providerId="ADAL" clId="{860F83D7-99B5-4895-87A7-1DAA23A55AB9}" dt="2026-02-05T20:34:43.619" v="4592" actId="47"/>
        <pc:sldMkLst>
          <pc:docMk/>
          <pc:sldMk cId="1320805300" sldId="287"/>
        </pc:sldMkLst>
        <pc:spChg chg="mod">
          <ac:chgData name="King, David" userId="515fda5b-10c4-4a5b-9285-26afd59dad72" providerId="ADAL" clId="{860F83D7-99B5-4895-87A7-1DAA23A55AB9}" dt="2026-02-05T08:03:52.745" v="3739" actId="20577"/>
          <ac:spMkLst>
            <pc:docMk/>
            <pc:sldMk cId="1320805300" sldId="287"/>
            <ac:spMk id="2" creationId="{FBC0FDCA-06C8-1530-E703-39606F4F7C8D}"/>
          </ac:spMkLst>
        </pc:spChg>
        <pc:spChg chg="mod">
          <ac:chgData name="King, David" userId="515fda5b-10c4-4a5b-9285-26afd59dad72" providerId="ADAL" clId="{860F83D7-99B5-4895-87A7-1DAA23A55AB9}" dt="2026-02-05T08:04:24.792" v="3760" actId="15"/>
          <ac:spMkLst>
            <pc:docMk/>
            <pc:sldMk cId="1320805300" sldId="287"/>
            <ac:spMk id="3" creationId="{6C4E7617-5CD5-78A3-49B6-B77E3E4F74FA}"/>
          </ac:spMkLst>
        </pc:spChg>
        <pc:spChg chg="mod">
          <ac:chgData name="King, David" userId="515fda5b-10c4-4a5b-9285-26afd59dad72" providerId="ADAL" clId="{860F83D7-99B5-4895-87A7-1DAA23A55AB9}" dt="2026-02-05T08:04:16.287" v="3754" actId="27636"/>
          <ac:spMkLst>
            <pc:docMk/>
            <pc:sldMk cId="1320805300" sldId="287"/>
            <ac:spMk id="4" creationId="{A0D52772-5B05-6323-4704-2C5128B4BD62}"/>
          </ac:spMkLst>
        </pc:spChg>
      </pc:sldChg>
      <pc:sldChg chg="addSp delSp modSp new mod modShow">
        <pc:chgData name="King, David" userId="515fda5b-10c4-4a5b-9285-26afd59dad72" providerId="ADAL" clId="{860F83D7-99B5-4895-87A7-1DAA23A55AB9}" dt="2026-02-05T22:35:03.231" v="5183" actId="729"/>
        <pc:sldMkLst>
          <pc:docMk/>
          <pc:sldMk cId="1417382998" sldId="288"/>
        </pc:sldMkLst>
        <pc:spChg chg="mod">
          <ac:chgData name="King, David" userId="515fda5b-10c4-4a5b-9285-26afd59dad72" providerId="ADAL" clId="{860F83D7-99B5-4895-87A7-1DAA23A55AB9}" dt="2026-02-05T08:11:58.021" v="3786" actId="20577"/>
          <ac:spMkLst>
            <pc:docMk/>
            <pc:sldMk cId="1417382998" sldId="288"/>
            <ac:spMk id="2" creationId="{DC7167F9-26FD-2BEF-6B90-C41D8AE8F00A}"/>
          </ac:spMkLst>
        </pc:spChg>
        <pc:spChg chg="mod">
          <ac:chgData name="King, David" userId="515fda5b-10c4-4a5b-9285-26afd59dad72" providerId="ADAL" clId="{860F83D7-99B5-4895-87A7-1DAA23A55AB9}" dt="2026-02-05T08:14:05.623" v="3793" actId="14100"/>
          <ac:spMkLst>
            <pc:docMk/>
            <pc:sldMk cId="1417382998" sldId="288"/>
            <ac:spMk id="3" creationId="{43EA9FDD-7FEB-6EB8-DC20-ECFD154B4ACC}"/>
          </ac:spMkLst>
        </pc:spChg>
        <pc:spChg chg="del">
          <ac:chgData name="King, David" userId="515fda5b-10c4-4a5b-9285-26afd59dad72" providerId="ADAL" clId="{860F83D7-99B5-4895-87A7-1DAA23A55AB9}" dt="2026-02-05T20:05:10.763" v="4389" actId="478"/>
          <ac:spMkLst>
            <pc:docMk/>
            <pc:sldMk cId="1417382998" sldId="288"/>
            <ac:spMk id="4" creationId="{25A70685-7F16-8895-90EF-DCA791E13E7F}"/>
          </ac:spMkLst>
        </pc:spChg>
        <pc:picChg chg="add mod">
          <ac:chgData name="King, David" userId="515fda5b-10c4-4a5b-9285-26afd59dad72" providerId="ADAL" clId="{860F83D7-99B5-4895-87A7-1DAA23A55AB9}" dt="2026-02-05T20:06:05.377" v="4400" actId="1076"/>
          <ac:picMkLst>
            <pc:docMk/>
            <pc:sldMk cId="1417382998" sldId="288"/>
            <ac:picMk id="8194" creationId="{3C8FC20D-4E4C-1BD5-AEF7-D1A194CC23BA}"/>
          </ac:picMkLst>
        </pc:picChg>
        <pc:picChg chg="add mod">
          <ac:chgData name="King, David" userId="515fda5b-10c4-4a5b-9285-26afd59dad72" providerId="ADAL" clId="{860F83D7-99B5-4895-87A7-1DAA23A55AB9}" dt="2026-02-05T20:06:09.693" v="4404" actId="1076"/>
          <ac:picMkLst>
            <pc:docMk/>
            <pc:sldMk cId="1417382998" sldId="288"/>
            <ac:picMk id="8196" creationId="{89167CC4-FC75-EC37-69A8-3B787DD3FB1C}"/>
          </ac:picMkLst>
        </pc:picChg>
        <pc:picChg chg="add mod">
          <ac:chgData name="King, David" userId="515fda5b-10c4-4a5b-9285-26afd59dad72" providerId="ADAL" clId="{860F83D7-99B5-4895-87A7-1DAA23A55AB9}" dt="2026-02-05T20:07:19.284" v="4408" actId="1076"/>
          <ac:picMkLst>
            <pc:docMk/>
            <pc:sldMk cId="1417382998" sldId="288"/>
            <ac:picMk id="8198" creationId="{23F71EA3-628A-5531-7F59-FFE2713F18C7}"/>
          </ac:picMkLst>
        </pc:picChg>
        <pc:picChg chg="add mod">
          <ac:chgData name="King, David" userId="515fda5b-10c4-4a5b-9285-26afd59dad72" providerId="ADAL" clId="{860F83D7-99B5-4895-87A7-1DAA23A55AB9}" dt="2026-02-05T20:07:49.833" v="4413" actId="1076"/>
          <ac:picMkLst>
            <pc:docMk/>
            <pc:sldMk cId="1417382998" sldId="288"/>
            <ac:picMk id="8200" creationId="{EB7EFA54-4146-CA1D-D2A9-374C3C7A582F}"/>
          </ac:picMkLst>
        </pc:picChg>
      </pc:sldChg>
      <pc:sldChg chg="addSp delSp modSp new mod modShow">
        <pc:chgData name="King, David" userId="515fda5b-10c4-4a5b-9285-26afd59dad72" providerId="ADAL" clId="{860F83D7-99B5-4895-87A7-1DAA23A55AB9}" dt="2026-02-05T22:35:03.231" v="5183" actId="729"/>
        <pc:sldMkLst>
          <pc:docMk/>
          <pc:sldMk cId="3018749429" sldId="289"/>
        </pc:sldMkLst>
        <pc:spChg chg="mod">
          <ac:chgData name="King, David" userId="515fda5b-10c4-4a5b-9285-26afd59dad72" providerId="ADAL" clId="{860F83D7-99B5-4895-87A7-1DAA23A55AB9}" dt="2026-02-05T08:18:22.550" v="3821" actId="20577"/>
          <ac:spMkLst>
            <pc:docMk/>
            <pc:sldMk cId="3018749429" sldId="289"/>
            <ac:spMk id="2" creationId="{E705F93C-C1EB-02F9-B847-0DD9D92D58FD}"/>
          </ac:spMkLst>
        </pc:spChg>
        <pc:spChg chg="add del mod">
          <ac:chgData name="King, David" userId="515fda5b-10c4-4a5b-9285-26afd59dad72" providerId="ADAL" clId="{860F83D7-99B5-4895-87A7-1DAA23A55AB9}" dt="2026-02-05T20:13:55.524" v="4446" actId="1076"/>
          <ac:spMkLst>
            <pc:docMk/>
            <pc:sldMk cId="3018749429" sldId="289"/>
            <ac:spMk id="3" creationId="{186EBDDB-4FBF-0764-A178-5D64470684F3}"/>
          </ac:spMkLst>
        </pc:spChg>
        <pc:spChg chg="del mod">
          <ac:chgData name="King, David" userId="515fda5b-10c4-4a5b-9285-26afd59dad72" providerId="ADAL" clId="{860F83D7-99B5-4895-87A7-1DAA23A55AB9}" dt="2026-02-05T20:10:17.105" v="4414" actId="478"/>
          <ac:spMkLst>
            <pc:docMk/>
            <pc:sldMk cId="3018749429" sldId="289"/>
            <ac:spMk id="4" creationId="{51F8C04D-A7C1-52CC-ADA7-4DAD8FDB5533}"/>
          </ac:spMkLst>
        </pc:spChg>
        <pc:spChg chg="add mod">
          <ac:chgData name="King, David" userId="515fda5b-10c4-4a5b-9285-26afd59dad72" providerId="ADAL" clId="{860F83D7-99B5-4895-87A7-1DAA23A55AB9}" dt="2026-02-05T08:18:29.390" v="3823"/>
          <ac:spMkLst>
            <pc:docMk/>
            <pc:sldMk cId="3018749429" sldId="289"/>
            <ac:spMk id="5" creationId="{906CC439-A6C0-F0CB-13F5-559B91E80C80}"/>
          </ac:spMkLst>
        </pc:spChg>
        <pc:picChg chg="add mod">
          <ac:chgData name="King, David" userId="515fda5b-10c4-4a5b-9285-26afd59dad72" providerId="ADAL" clId="{860F83D7-99B5-4895-87A7-1DAA23A55AB9}" dt="2026-02-05T20:10:19.757" v="4416" actId="1076"/>
          <ac:picMkLst>
            <pc:docMk/>
            <pc:sldMk cId="3018749429" sldId="289"/>
            <ac:picMk id="9218" creationId="{B9983221-DFEE-E1B7-5C44-DA99684B1A49}"/>
          </ac:picMkLst>
        </pc:picChg>
        <pc:picChg chg="add mod">
          <ac:chgData name="King, David" userId="515fda5b-10c4-4a5b-9285-26afd59dad72" providerId="ADAL" clId="{860F83D7-99B5-4895-87A7-1DAA23A55AB9}" dt="2026-02-05T20:12:03.405" v="4440" actId="1076"/>
          <ac:picMkLst>
            <pc:docMk/>
            <pc:sldMk cId="3018749429" sldId="289"/>
            <ac:picMk id="9220" creationId="{FDA15C9F-4F0C-D604-179F-009FB4035692}"/>
          </ac:picMkLst>
        </pc:picChg>
        <pc:picChg chg="add mod">
          <ac:chgData name="King, David" userId="515fda5b-10c4-4a5b-9285-26afd59dad72" providerId="ADAL" clId="{860F83D7-99B5-4895-87A7-1DAA23A55AB9}" dt="2026-02-05T20:12:05.879" v="4441" actId="1076"/>
          <ac:picMkLst>
            <pc:docMk/>
            <pc:sldMk cId="3018749429" sldId="289"/>
            <ac:picMk id="9222" creationId="{87E2C79B-E4A7-BE42-9149-AD3D3E149989}"/>
          </ac:picMkLst>
        </pc:picChg>
        <pc:picChg chg="add mod">
          <ac:chgData name="King, David" userId="515fda5b-10c4-4a5b-9285-26afd59dad72" providerId="ADAL" clId="{860F83D7-99B5-4895-87A7-1DAA23A55AB9}" dt="2026-02-05T20:13:57.757" v="4447" actId="1076"/>
          <ac:picMkLst>
            <pc:docMk/>
            <pc:sldMk cId="3018749429" sldId="289"/>
            <ac:picMk id="9224" creationId="{6DA049B4-C578-B14D-81B9-B786AE386650}"/>
          </ac:picMkLst>
        </pc:picChg>
      </pc:sldChg>
      <pc:sldChg chg="addSp delSp modSp new mod modClrScheme chgLayout">
        <pc:chgData name="King, David" userId="515fda5b-10c4-4a5b-9285-26afd59dad72" providerId="ADAL" clId="{860F83D7-99B5-4895-87A7-1DAA23A55AB9}" dt="2026-02-05T08:20:18.912" v="3852" actId="700"/>
        <pc:sldMkLst>
          <pc:docMk/>
          <pc:sldMk cId="3854968123" sldId="290"/>
        </pc:sldMkLst>
        <pc:spChg chg="mod ord">
          <ac:chgData name="King, David" userId="515fda5b-10c4-4a5b-9285-26afd59dad72" providerId="ADAL" clId="{860F83D7-99B5-4895-87A7-1DAA23A55AB9}" dt="2026-02-05T08:20:18.912" v="3852" actId="700"/>
          <ac:spMkLst>
            <pc:docMk/>
            <pc:sldMk cId="3854968123" sldId="290"/>
            <ac:spMk id="2" creationId="{7A909C3F-AB6E-4667-2C24-B62EA06EFC0A}"/>
          </ac:spMkLst>
        </pc:spChg>
        <pc:spChg chg="del mod ord">
          <ac:chgData name="King, David" userId="515fda5b-10c4-4a5b-9285-26afd59dad72" providerId="ADAL" clId="{860F83D7-99B5-4895-87A7-1DAA23A55AB9}" dt="2026-02-05T08:20:18.912" v="3852" actId="700"/>
          <ac:spMkLst>
            <pc:docMk/>
            <pc:sldMk cId="3854968123" sldId="290"/>
            <ac:spMk id="3" creationId="{085BC7FF-34E1-51CD-CF08-1A939DC8EB28}"/>
          </ac:spMkLst>
        </pc:spChg>
        <pc:spChg chg="del">
          <ac:chgData name="King, David" userId="515fda5b-10c4-4a5b-9285-26afd59dad72" providerId="ADAL" clId="{860F83D7-99B5-4895-87A7-1DAA23A55AB9}" dt="2026-02-05T08:20:18.912" v="3852" actId="700"/>
          <ac:spMkLst>
            <pc:docMk/>
            <pc:sldMk cId="3854968123" sldId="290"/>
            <ac:spMk id="4" creationId="{683AF8AC-65FF-14D9-5E61-ADE49506062E}"/>
          </ac:spMkLst>
        </pc:spChg>
        <pc:spChg chg="add mod ord">
          <ac:chgData name="King, David" userId="515fda5b-10c4-4a5b-9285-26afd59dad72" providerId="ADAL" clId="{860F83D7-99B5-4895-87A7-1DAA23A55AB9}" dt="2026-02-05T08:20:18.912" v="3852" actId="700"/>
          <ac:spMkLst>
            <pc:docMk/>
            <pc:sldMk cId="3854968123" sldId="290"/>
            <ac:spMk id="5" creationId="{0EFE71CE-BE67-E934-109B-F92B770359B3}"/>
          </ac:spMkLst>
        </pc:spChg>
      </pc:sldChg>
      <pc:sldChg chg="addSp delSp modSp new mod modClrScheme chgLayout">
        <pc:chgData name="King, David" userId="515fda5b-10c4-4a5b-9285-26afd59dad72" providerId="ADAL" clId="{860F83D7-99B5-4895-87A7-1DAA23A55AB9}" dt="2026-02-05T20:44:16.608" v="4649" actId="20577"/>
        <pc:sldMkLst>
          <pc:docMk/>
          <pc:sldMk cId="783650427" sldId="291"/>
        </pc:sldMkLst>
        <pc:spChg chg="del mod ord">
          <ac:chgData name="King, David" userId="515fda5b-10c4-4a5b-9285-26afd59dad72" providerId="ADAL" clId="{860F83D7-99B5-4895-87A7-1DAA23A55AB9}" dt="2026-02-05T08:20:45.053" v="3854" actId="700"/>
          <ac:spMkLst>
            <pc:docMk/>
            <pc:sldMk cId="783650427" sldId="291"/>
            <ac:spMk id="2" creationId="{03296058-A70D-D690-D15A-F1B95EF658AF}"/>
          </ac:spMkLst>
        </pc:spChg>
        <pc:spChg chg="del mod ord">
          <ac:chgData name="King, David" userId="515fda5b-10c4-4a5b-9285-26afd59dad72" providerId="ADAL" clId="{860F83D7-99B5-4895-87A7-1DAA23A55AB9}" dt="2026-02-05T08:20:45.053" v="3854" actId="700"/>
          <ac:spMkLst>
            <pc:docMk/>
            <pc:sldMk cId="783650427" sldId="291"/>
            <ac:spMk id="3" creationId="{94BFAC76-2DAA-2ADE-A252-7FC0763E2211}"/>
          </ac:spMkLst>
        </pc:spChg>
        <pc:spChg chg="add mod ord">
          <ac:chgData name="King, David" userId="515fda5b-10c4-4a5b-9285-26afd59dad72" providerId="ADAL" clId="{860F83D7-99B5-4895-87A7-1DAA23A55AB9}" dt="2026-02-05T08:23:18.017" v="3911" actId="20577"/>
          <ac:spMkLst>
            <pc:docMk/>
            <pc:sldMk cId="783650427" sldId="291"/>
            <ac:spMk id="4" creationId="{AA903B24-27AF-C71F-B985-D9BCA330A4A7}"/>
          </ac:spMkLst>
        </pc:spChg>
        <pc:spChg chg="add del mod ord">
          <ac:chgData name="King, David" userId="515fda5b-10c4-4a5b-9285-26afd59dad72" providerId="ADAL" clId="{860F83D7-99B5-4895-87A7-1DAA23A55AB9}" dt="2026-02-05T20:44:16.608" v="4649" actId="20577"/>
          <ac:spMkLst>
            <pc:docMk/>
            <pc:sldMk cId="783650427" sldId="291"/>
            <ac:spMk id="5" creationId="{5106EBB2-6582-FE2B-0B7F-D5561458A45E}"/>
          </ac:spMkLst>
        </pc:spChg>
        <pc:spChg chg="add del mod ord">
          <ac:chgData name="King, David" userId="515fda5b-10c4-4a5b-9285-26afd59dad72" providerId="ADAL" clId="{860F83D7-99B5-4895-87A7-1DAA23A55AB9}" dt="2026-02-05T20:41:35.140" v="4604"/>
          <ac:spMkLst>
            <pc:docMk/>
            <pc:sldMk cId="783650427" sldId="291"/>
            <ac:spMk id="6" creationId="{DAAC93A7-9A8D-D9A6-3ACD-745710E0D040}"/>
          </ac:spMkLst>
        </pc:spChg>
        <pc:spChg chg="add">
          <ac:chgData name="King, David" userId="515fda5b-10c4-4a5b-9285-26afd59dad72" providerId="ADAL" clId="{860F83D7-99B5-4895-87A7-1DAA23A55AB9}" dt="2026-02-05T20:41:50.484" v="4607"/>
          <ac:spMkLst>
            <pc:docMk/>
            <pc:sldMk cId="783650427" sldId="291"/>
            <ac:spMk id="13" creationId="{24CB145A-2F0A-88D2-F6F7-D697BB7EC219}"/>
          </ac:spMkLst>
        </pc:spChg>
        <pc:spChg chg="add">
          <ac:chgData name="King, David" userId="515fda5b-10c4-4a5b-9285-26afd59dad72" providerId="ADAL" clId="{860F83D7-99B5-4895-87A7-1DAA23A55AB9}" dt="2026-02-05T20:44:06.678" v="4644"/>
          <ac:spMkLst>
            <pc:docMk/>
            <pc:sldMk cId="783650427" sldId="291"/>
            <ac:spMk id="20" creationId="{3CFBEC7C-B90C-632E-291E-C56BA1956544}"/>
          </ac:spMkLst>
        </pc:spChg>
        <pc:picChg chg="add mod">
          <ac:chgData name="King, David" userId="515fda5b-10c4-4a5b-9285-26afd59dad72" providerId="ADAL" clId="{860F83D7-99B5-4895-87A7-1DAA23A55AB9}" dt="2026-02-05T20:41:25.397" v="4595"/>
          <ac:picMkLst>
            <pc:docMk/>
            <pc:sldMk cId="783650427" sldId="291"/>
            <ac:picMk id="3" creationId="{C38A8585-163E-13BD-443D-89C42789EC80}"/>
          </ac:picMkLst>
        </pc:picChg>
        <pc:picChg chg="add del">
          <ac:chgData name="King, David" userId="515fda5b-10c4-4a5b-9285-26afd59dad72" providerId="ADAL" clId="{860F83D7-99B5-4895-87A7-1DAA23A55AB9}" dt="2026-02-05T20:41:28.675" v="4598" actId="22"/>
          <ac:picMkLst>
            <pc:docMk/>
            <pc:sldMk cId="783650427" sldId="291"/>
            <ac:picMk id="8" creationId="{D578DD83-96CB-8D6D-883E-947698055EE4}"/>
          </ac:picMkLst>
        </pc:picChg>
        <pc:picChg chg="add mod">
          <ac:chgData name="King, David" userId="515fda5b-10c4-4a5b-9285-26afd59dad72" providerId="ADAL" clId="{860F83D7-99B5-4895-87A7-1DAA23A55AB9}" dt="2026-02-05T20:41:32.234" v="4602"/>
          <ac:picMkLst>
            <pc:docMk/>
            <pc:sldMk cId="783650427" sldId="291"/>
            <ac:picMk id="10" creationId="{BEE89875-E214-5117-EE00-7C9542F1264D}"/>
          </ac:picMkLst>
        </pc:picChg>
        <pc:picChg chg="add mod">
          <ac:chgData name="King, David" userId="515fda5b-10c4-4a5b-9285-26afd59dad72" providerId="ADAL" clId="{860F83D7-99B5-4895-87A7-1DAA23A55AB9}" dt="2026-02-05T20:42:13.581" v="4620" actId="14100"/>
          <ac:picMkLst>
            <pc:docMk/>
            <pc:sldMk cId="783650427" sldId="291"/>
            <ac:picMk id="12" creationId="{C2A81A97-8CBD-D774-1D2D-FA63E759446D}"/>
          </ac:picMkLst>
        </pc:picChg>
        <pc:picChg chg="add mod">
          <ac:chgData name="King, David" userId="515fda5b-10c4-4a5b-9285-26afd59dad72" providerId="ADAL" clId="{860F83D7-99B5-4895-87A7-1DAA23A55AB9}" dt="2026-02-05T20:41:58.749" v="4609"/>
          <ac:picMkLst>
            <pc:docMk/>
            <pc:sldMk cId="783650427" sldId="291"/>
            <ac:picMk id="15" creationId="{E36BCECB-51D3-9FD2-7B2B-49D111FD1837}"/>
          </ac:picMkLst>
        </pc:picChg>
        <pc:picChg chg="add mod">
          <ac:chgData name="King, David" userId="515fda5b-10c4-4a5b-9285-26afd59dad72" providerId="ADAL" clId="{860F83D7-99B5-4895-87A7-1DAA23A55AB9}" dt="2026-02-05T20:42:01.365" v="4611"/>
          <ac:picMkLst>
            <pc:docMk/>
            <pc:sldMk cId="783650427" sldId="291"/>
            <ac:picMk id="17" creationId="{8544CC2F-3EC3-76F1-F545-E592E24F959B}"/>
          </ac:picMkLst>
        </pc:picChg>
        <pc:picChg chg="add mod">
          <ac:chgData name="King, David" userId="515fda5b-10c4-4a5b-9285-26afd59dad72" providerId="ADAL" clId="{860F83D7-99B5-4895-87A7-1DAA23A55AB9}" dt="2026-02-05T20:42:16.223" v="4624" actId="1076"/>
          <ac:picMkLst>
            <pc:docMk/>
            <pc:sldMk cId="783650427" sldId="291"/>
            <ac:picMk id="19" creationId="{B8011ECD-2E3C-EF91-9FBA-2A91854268F2}"/>
          </ac:picMkLst>
        </pc:picChg>
      </pc:sldChg>
      <pc:sldChg chg="modSp new del mod">
        <pc:chgData name="King, David" userId="515fda5b-10c4-4a5b-9285-26afd59dad72" providerId="ADAL" clId="{860F83D7-99B5-4895-87A7-1DAA23A55AB9}" dt="2026-02-05T20:44:34.796" v="4650" actId="47"/>
        <pc:sldMkLst>
          <pc:docMk/>
          <pc:sldMk cId="3191601196" sldId="292"/>
        </pc:sldMkLst>
        <pc:spChg chg="mod">
          <ac:chgData name="King, David" userId="515fda5b-10c4-4a5b-9285-26afd59dad72" providerId="ADAL" clId="{860F83D7-99B5-4895-87A7-1DAA23A55AB9}" dt="2026-02-05T08:24:16.671" v="3939" actId="20577"/>
          <ac:spMkLst>
            <pc:docMk/>
            <pc:sldMk cId="3191601196" sldId="292"/>
            <ac:spMk id="2" creationId="{1C2B0E40-D25D-F397-8977-009EB459B1D9}"/>
          </ac:spMkLst>
        </pc:spChg>
      </pc:sldChg>
      <pc:sldChg chg="modSp new del mod">
        <pc:chgData name="King, David" userId="515fda5b-10c4-4a5b-9285-26afd59dad72" providerId="ADAL" clId="{860F83D7-99B5-4895-87A7-1DAA23A55AB9}" dt="2026-02-05T20:51:17.842" v="4750" actId="47"/>
        <pc:sldMkLst>
          <pc:docMk/>
          <pc:sldMk cId="3918779014" sldId="293"/>
        </pc:sldMkLst>
        <pc:spChg chg="mod">
          <ac:chgData name="King, David" userId="515fda5b-10c4-4a5b-9285-26afd59dad72" providerId="ADAL" clId="{860F83D7-99B5-4895-87A7-1DAA23A55AB9}" dt="2026-02-05T08:24:27.464" v="3973" actId="20577"/>
          <ac:spMkLst>
            <pc:docMk/>
            <pc:sldMk cId="3918779014" sldId="293"/>
            <ac:spMk id="2" creationId="{84439D10-8E8D-FA86-1498-572D4A0B7BD5}"/>
          </ac:spMkLst>
        </pc:spChg>
      </pc:sldChg>
      <pc:sldChg chg="addSp delSp modSp new mod">
        <pc:chgData name="King, David" userId="515fda5b-10c4-4a5b-9285-26afd59dad72" providerId="ADAL" clId="{860F83D7-99B5-4895-87A7-1DAA23A55AB9}" dt="2026-02-05T20:50:11.051" v="4749"/>
        <pc:sldMkLst>
          <pc:docMk/>
          <pc:sldMk cId="3969441086" sldId="294"/>
        </pc:sldMkLst>
        <pc:spChg chg="mod">
          <ac:chgData name="King, David" userId="515fda5b-10c4-4a5b-9285-26afd59dad72" providerId="ADAL" clId="{860F83D7-99B5-4895-87A7-1DAA23A55AB9}" dt="2026-02-05T08:29:12.804" v="3999" actId="20577"/>
          <ac:spMkLst>
            <pc:docMk/>
            <pc:sldMk cId="3969441086" sldId="294"/>
            <ac:spMk id="2" creationId="{B75333C3-5B53-DB00-1A3B-1C20E6C8ABBD}"/>
          </ac:spMkLst>
        </pc:spChg>
        <pc:spChg chg="mod">
          <ac:chgData name="King, David" userId="515fda5b-10c4-4a5b-9285-26afd59dad72" providerId="ADAL" clId="{860F83D7-99B5-4895-87A7-1DAA23A55AB9}" dt="2026-02-05T20:47:03.983" v="4748" actId="27636"/>
          <ac:spMkLst>
            <pc:docMk/>
            <pc:sldMk cId="3969441086" sldId="294"/>
            <ac:spMk id="3" creationId="{BAC624BC-6DC4-2DBB-5470-0402B1C35CBD}"/>
          </ac:spMkLst>
        </pc:spChg>
        <pc:spChg chg="del mod">
          <ac:chgData name="King, David" userId="515fda5b-10c4-4a5b-9285-26afd59dad72" providerId="ADAL" clId="{860F83D7-99B5-4895-87A7-1DAA23A55AB9}" dt="2026-02-05T20:50:11.051" v="4749"/>
          <ac:spMkLst>
            <pc:docMk/>
            <pc:sldMk cId="3969441086" sldId="294"/>
            <ac:spMk id="4" creationId="{233F3712-CA03-2370-4CFC-D927B4A8BA9E}"/>
          </ac:spMkLst>
        </pc:spChg>
        <pc:spChg chg="add">
          <ac:chgData name="King, David" userId="515fda5b-10c4-4a5b-9285-26afd59dad72" providerId="ADAL" clId="{860F83D7-99B5-4895-87A7-1DAA23A55AB9}" dt="2026-02-05T20:46:11.916" v="4658"/>
          <ac:spMkLst>
            <pc:docMk/>
            <pc:sldMk cId="3969441086" sldId="294"/>
            <ac:spMk id="5" creationId="{640509AE-C8FF-C7B9-5C1C-E1780CDAA4E8}"/>
          </ac:spMkLst>
        </pc:spChg>
        <pc:picChg chg="add mod">
          <ac:chgData name="King, David" userId="515fda5b-10c4-4a5b-9285-26afd59dad72" providerId="ADAL" clId="{860F83D7-99B5-4895-87A7-1DAA23A55AB9}" dt="2026-02-05T20:50:11.051" v="4749"/>
          <ac:picMkLst>
            <pc:docMk/>
            <pc:sldMk cId="3969441086" sldId="294"/>
            <ac:picMk id="15363" creationId="{38238CFC-E474-8BC4-45ED-B6052406057C}"/>
          </ac:picMkLst>
        </pc:picChg>
      </pc:sldChg>
      <pc:sldChg chg="addSp delSp modSp new mod modClrScheme chgLayout">
        <pc:chgData name="King, David" userId="515fda5b-10c4-4a5b-9285-26afd59dad72" providerId="ADAL" clId="{860F83D7-99B5-4895-87A7-1DAA23A55AB9}" dt="2026-02-05T08:29:33.484" v="4026" actId="20577"/>
        <pc:sldMkLst>
          <pc:docMk/>
          <pc:sldMk cId="3975397530" sldId="295"/>
        </pc:sldMkLst>
        <pc:spChg chg="del mod ord">
          <ac:chgData name="King, David" userId="515fda5b-10c4-4a5b-9285-26afd59dad72" providerId="ADAL" clId="{860F83D7-99B5-4895-87A7-1DAA23A55AB9}" dt="2026-02-05T08:29:20.084" v="4001" actId="700"/>
          <ac:spMkLst>
            <pc:docMk/>
            <pc:sldMk cId="3975397530" sldId="295"/>
            <ac:spMk id="2" creationId="{30D583B7-B6B3-32E4-7CE9-D2D076A5C507}"/>
          </ac:spMkLst>
        </pc:spChg>
        <pc:spChg chg="del">
          <ac:chgData name="King, David" userId="515fda5b-10c4-4a5b-9285-26afd59dad72" providerId="ADAL" clId="{860F83D7-99B5-4895-87A7-1DAA23A55AB9}" dt="2026-02-05T08:29:20.084" v="4001" actId="700"/>
          <ac:spMkLst>
            <pc:docMk/>
            <pc:sldMk cId="3975397530" sldId="295"/>
            <ac:spMk id="3" creationId="{C04A69BC-35C1-AE08-34EF-69959ED58205}"/>
          </ac:spMkLst>
        </pc:spChg>
        <pc:spChg chg="del">
          <ac:chgData name="King, David" userId="515fda5b-10c4-4a5b-9285-26afd59dad72" providerId="ADAL" clId="{860F83D7-99B5-4895-87A7-1DAA23A55AB9}" dt="2026-02-05T08:29:20.084" v="4001" actId="700"/>
          <ac:spMkLst>
            <pc:docMk/>
            <pc:sldMk cId="3975397530" sldId="295"/>
            <ac:spMk id="4" creationId="{639044CF-6F77-EC0E-937B-0A64BE159E41}"/>
          </ac:spMkLst>
        </pc:spChg>
        <pc:spChg chg="add del mod ord">
          <ac:chgData name="King, David" userId="515fda5b-10c4-4a5b-9285-26afd59dad72" providerId="ADAL" clId="{860F83D7-99B5-4895-87A7-1DAA23A55AB9}" dt="2026-02-05T08:29:25.006" v="4002" actId="700"/>
          <ac:spMkLst>
            <pc:docMk/>
            <pc:sldMk cId="3975397530" sldId="295"/>
            <ac:spMk id="5" creationId="{E41829B8-A814-6758-2715-618F545B2FE0}"/>
          </ac:spMkLst>
        </pc:spChg>
        <pc:spChg chg="add mod ord">
          <ac:chgData name="King, David" userId="515fda5b-10c4-4a5b-9285-26afd59dad72" providerId="ADAL" clId="{860F83D7-99B5-4895-87A7-1DAA23A55AB9}" dt="2026-02-05T08:29:28.269" v="4014" actId="20577"/>
          <ac:spMkLst>
            <pc:docMk/>
            <pc:sldMk cId="3975397530" sldId="295"/>
            <ac:spMk id="6" creationId="{C6B2106C-B764-78E1-7B4A-1FF4E93A1CFE}"/>
          </ac:spMkLst>
        </pc:spChg>
        <pc:spChg chg="add mod ord">
          <ac:chgData name="King, David" userId="515fda5b-10c4-4a5b-9285-26afd59dad72" providerId="ADAL" clId="{860F83D7-99B5-4895-87A7-1DAA23A55AB9}" dt="2026-02-05T08:29:33.484" v="4026" actId="20577"/>
          <ac:spMkLst>
            <pc:docMk/>
            <pc:sldMk cId="3975397530" sldId="295"/>
            <ac:spMk id="7" creationId="{CA191064-112E-866C-3E1D-1E7C342440D0}"/>
          </ac:spMkLst>
        </pc:spChg>
      </pc:sldChg>
      <pc:sldChg chg="addSp delSp modSp new mod">
        <pc:chgData name="King, David" userId="515fda5b-10c4-4a5b-9285-26afd59dad72" providerId="ADAL" clId="{860F83D7-99B5-4895-87A7-1DAA23A55AB9}" dt="2026-02-05T21:24:39.072" v="4941"/>
        <pc:sldMkLst>
          <pc:docMk/>
          <pc:sldMk cId="3286431821" sldId="296"/>
        </pc:sldMkLst>
        <pc:spChg chg="mod">
          <ac:chgData name="King, David" userId="515fda5b-10c4-4a5b-9285-26afd59dad72" providerId="ADAL" clId="{860F83D7-99B5-4895-87A7-1DAA23A55AB9}" dt="2026-02-05T21:23:37.831" v="4939" actId="20577"/>
          <ac:spMkLst>
            <pc:docMk/>
            <pc:sldMk cId="3286431821" sldId="296"/>
            <ac:spMk id="2" creationId="{0F0E057F-2067-D752-82FD-6B44BB8E8FBB}"/>
          </ac:spMkLst>
        </pc:spChg>
        <pc:spChg chg="del mod">
          <ac:chgData name="King, David" userId="515fda5b-10c4-4a5b-9285-26afd59dad72" providerId="ADAL" clId="{860F83D7-99B5-4895-87A7-1DAA23A55AB9}" dt="2026-02-05T21:24:39.072" v="4941"/>
          <ac:spMkLst>
            <pc:docMk/>
            <pc:sldMk cId="3286431821" sldId="296"/>
            <ac:spMk id="3" creationId="{B894AD0D-B721-D4C0-33D3-FAA5E19100AD}"/>
          </ac:spMkLst>
        </pc:spChg>
        <pc:spChg chg="del">
          <ac:chgData name="King, David" userId="515fda5b-10c4-4a5b-9285-26afd59dad72" providerId="ADAL" clId="{860F83D7-99B5-4895-87A7-1DAA23A55AB9}" dt="2026-02-05T21:23:03.833" v="4852"/>
          <ac:spMkLst>
            <pc:docMk/>
            <pc:sldMk cId="3286431821" sldId="296"/>
            <ac:spMk id="4" creationId="{39962BC3-D4C1-0845-852B-E8DA48B7B858}"/>
          </ac:spMkLst>
        </pc:spChg>
        <pc:picChg chg="add mod">
          <ac:chgData name="King, David" userId="515fda5b-10c4-4a5b-9285-26afd59dad72" providerId="ADAL" clId="{860F83D7-99B5-4895-87A7-1DAA23A55AB9}" dt="2026-02-05T21:23:03.833" v="4852"/>
          <ac:picMkLst>
            <pc:docMk/>
            <pc:sldMk cId="3286431821" sldId="296"/>
            <ac:picMk id="16386" creationId="{865D0C70-F919-2A23-5ED8-1E8F81B2C81C}"/>
          </ac:picMkLst>
        </pc:picChg>
        <pc:picChg chg="add mod">
          <ac:chgData name="King, David" userId="515fda5b-10c4-4a5b-9285-26afd59dad72" providerId="ADAL" clId="{860F83D7-99B5-4895-87A7-1DAA23A55AB9}" dt="2026-02-05T21:24:39.072" v="4941"/>
          <ac:picMkLst>
            <pc:docMk/>
            <pc:sldMk cId="3286431821" sldId="296"/>
            <ac:picMk id="16388" creationId="{2A5E2F31-160C-D8BC-92E6-47B29BF91EFF}"/>
          </ac:picMkLst>
        </pc:picChg>
      </pc:sldChg>
      <pc:sldChg chg="addSp delSp modSp new mod modClrScheme chgLayout">
        <pc:chgData name="King, David" userId="515fda5b-10c4-4a5b-9285-26afd59dad72" providerId="ADAL" clId="{860F83D7-99B5-4895-87A7-1DAA23A55AB9}" dt="2026-02-05T21:25:16.935" v="4975"/>
        <pc:sldMkLst>
          <pc:docMk/>
          <pc:sldMk cId="711725668" sldId="297"/>
        </pc:sldMkLst>
        <pc:spChg chg="del mod ord">
          <ac:chgData name="King, David" userId="515fda5b-10c4-4a5b-9285-26afd59dad72" providerId="ADAL" clId="{860F83D7-99B5-4895-87A7-1DAA23A55AB9}" dt="2026-02-05T21:24:52.999" v="4943" actId="700"/>
          <ac:spMkLst>
            <pc:docMk/>
            <pc:sldMk cId="711725668" sldId="297"/>
            <ac:spMk id="2" creationId="{631EE2E5-0A3C-E178-C65F-1C8EF07E5F27}"/>
          </ac:spMkLst>
        </pc:spChg>
        <pc:spChg chg="del mod ord">
          <ac:chgData name="King, David" userId="515fda5b-10c4-4a5b-9285-26afd59dad72" providerId="ADAL" clId="{860F83D7-99B5-4895-87A7-1DAA23A55AB9}" dt="2026-02-05T21:24:52.999" v="4943" actId="700"/>
          <ac:spMkLst>
            <pc:docMk/>
            <pc:sldMk cId="711725668" sldId="297"/>
            <ac:spMk id="3" creationId="{ECAC4705-0B7F-8DA7-E861-44ABBECBD200}"/>
          </ac:spMkLst>
        </pc:spChg>
        <pc:spChg chg="del">
          <ac:chgData name="King, David" userId="515fda5b-10c4-4a5b-9285-26afd59dad72" providerId="ADAL" clId="{860F83D7-99B5-4895-87A7-1DAA23A55AB9}" dt="2026-02-05T21:24:52.999" v="4943" actId="700"/>
          <ac:spMkLst>
            <pc:docMk/>
            <pc:sldMk cId="711725668" sldId="297"/>
            <ac:spMk id="4" creationId="{74A568CD-38FA-DA09-A8D5-43C1E1F0CB42}"/>
          </ac:spMkLst>
        </pc:spChg>
        <pc:spChg chg="add mod ord">
          <ac:chgData name="King, David" userId="515fda5b-10c4-4a5b-9285-26afd59dad72" providerId="ADAL" clId="{860F83D7-99B5-4895-87A7-1DAA23A55AB9}" dt="2026-02-05T21:24:58.625" v="4974" actId="20577"/>
          <ac:spMkLst>
            <pc:docMk/>
            <pc:sldMk cId="711725668" sldId="297"/>
            <ac:spMk id="5" creationId="{D350E68E-2C0F-8E94-087E-1E4FE1CCF3C8}"/>
          </ac:spMkLst>
        </pc:spChg>
        <pc:spChg chg="add del mod ord">
          <ac:chgData name="King, David" userId="515fda5b-10c4-4a5b-9285-26afd59dad72" providerId="ADAL" clId="{860F83D7-99B5-4895-87A7-1DAA23A55AB9}" dt="2026-02-05T21:25:16.935" v="4975"/>
          <ac:spMkLst>
            <pc:docMk/>
            <pc:sldMk cId="711725668" sldId="297"/>
            <ac:spMk id="6" creationId="{F116AD86-B9C5-4603-524C-98A3B3FB7219}"/>
          </ac:spMkLst>
        </pc:spChg>
        <pc:picChg chg="add mod">
          <ac:chgData name="King, David" userId="515fda5b-10c4-4a5b-9285-26afd59dad72" providerId="ADAL" clId="{860F83D7-99B5-4895-87A7-1DAA23A55AB9}" dt="2026-02-05T21:25:16.935" v="4975"/>
          <ac:picMkLst>
            <pc:docMk/>
            <pc:sldMk cId="711725668" sldId="297"/>
            <ac:picMk id="8" creationId="{BFD02669-DD63-3923-A264-B0FCCB1D4A53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21:28:03.920" v="5035" actId="20577"/>
        <pc:sldMkLst>
          <pc:docMk/>
          <pc:sldMk cId="976121992" sldId="298"/>
        </pc:sldMkLst>
        <pc:spChg chg="mod">
          <ac:chgData name="King, David" userId="515fda5b-10c4-4a5b-9285-26afd59dad72" providerId="ADAL" clId="{860F83D7-99B5-4895-87A7-1DAA23A55AB9}" dt="2026-02-05T21:28:03.920" v="5035" actId="20577"/>
          <ac:spMkLst>
            <pc:docMk/>
            <pc:sldMk cId="976121992" sldId="298"/>
            <ac:spMk id="2" creationId="{2970CB85-A00E-A661-CC6E-81BC53D700A0}"/>
          </ac:spMkLst>
        </pc:spChg>
        <pc:spChg chg="del">
          <ac:chgData name="King, David" userId="515fda5b-10c4-4a5b-9285-26afd59dad72" providerId="ADAL" clId="{860F83D7-99B5-4895-87A7-1DAA23A55AB9}" dt="2026-02-05T21:27:08.593" v="4977"/>
          <ac:spMkLst>
            <pc:docMk/>
            <pc:sldMk cId="976121992" sldId="298"/>
            <ac:spMk id="3" creationId="{323EA290-081E-FCDF-9DF0-325FAC3FD165}"/>
          </ac:spMkLst>
        </pc:spChg>
        <pc:picChg chg="add mod">
          <ac:chgData name="King, David" userId="515fda5b-10c4-4a5b-9285-26afd59dad72" providerId="ADAL" clId="{860F83D7-99B5-4895-87A7-1DAA23A55AB9}" dt="2026-02-05T21:27:11.181" v="4978" actId="1076"/>
          <ac:picMkLst>
            <pc:docMk/>
            <pc:sldMk cId="976121992" sldId="298"/>
            <ac:picMk id="17410" creationId="{5147BA85-CF32-D998-784A-6D8A90945E1A}"/>
          </ac:picMkLst>
        </pc:picChg>
      </pc:sldChg>
      <pc:sldChg chg="addSp delSp modSp new mod">
        <pc:chgData name="King, David" userId="515fda5b-10c4-4a5b-9285-26afd59dad72" providerId="ADAL" clId="{860F83D7-99B5-4895-87A7-1DAA23A55AB9}" dt="2026-02-05T21:39:57.686" v="5088" actId="1076"/>
        <pc:sldMkLst>
          <pc:docMk/>
          <pc:sldMk cId="515518982" sldId="299"/>
        </pc:sldMkLst>
        <pc:spChg chg="mod">
          <ac:chgData name="King, David" userId="515fda5b-10c4-4a5b-9285-26afd59dad72" providerId="ADAL" clId="{860F83D7-99B5-4895-87A7-1DAA23A55AB9}" dt="2026-02-05T21:28:12.406" v="5063" actId="20577"/>
          <ac:spMkLst>
            <pc:docMk/>
            <pc:sldMk cId="515518982" sldId="299"/>
            <ac:spMk id="2" creationId="{EBA6A170-D58B-CE4A-FAC8-AE11C123B2CB}"/>
          </ac:spMkLst>
        </pc:spChg>
        <pc:spChg chg="del">
          <ac:chgData name="King, David" userId="515fda5b-10c4-4a5b-9285-26afd59dad72" providerId="ADAL" clId="{860F83D7-99B5-4895-87A7-1DAA23A55AB9}" dt="2026-02-05T21:28:45.298" v="5064"/>
          <ac:spMkLst>
            <pc:docMk/>
            <pc:sldMk cId="515518982" sldId="299"/>
            <ac:spMk id="3" creationId="{BE29BFBB-F674-7AB3-9FB8-C17D0CF9BE58}"/>
          </ac:spMkLst>
        </pc:spChg>
        <pc:spChg chg="add mod">
          <ac:chgData name="King, David" userId="515fda5b-10c4-4a5b-9285-26afd59dad72" providerId="ADAL" clId="{860F83D7-99B5-4895-87A7-1DAA23A55AB9}" dt="2026-02-05T21:28:56.146" v="5066"/>
          <ac:spMkLst>
            <pc:docMk/>
            <pc:sldMk cId="515518982" sldId="299"/>
            <ac:spMk id="4" creationId="{E26687A3-797D-EA7C-FFA8-7A87F93409AC}"/>
          </ac:spMkLst>
        </pc:spChg>
        <pc:picChg chg="add mod">
          <ac:chgData name="King, David" userId="515fda5b-10c4-4a5b-9285-26afd59dad72" providerId="ADAL" clId="{860F83D7-99B5-4895-87A7-1DAA23A55AB9}" dt="2026-02-05T21:39:57.686" v="5088" actId="1076"/>
          <ac:picMkLst>
            <pc:docMk/>
            <pc:sldMk cId="515518982" sldId="299"/>
            <ac:picMk id="6" creationId="{BBFC9307-8F79-8EE9-4023-D00ED9890438}"/>
          </ac:picMkLst>
        </pc:picChg>
        <pc:picChg chg="add mod">
          <ac:chgData name="King, David" userId="515fda5b-10c4-4a5b-9285-26afd59dad72" providerId="ADAL" clId="{860F83D7-99B5-4895-87A7-1DAA23A55AB9}" dt="2026-02-05T21:28:56.146" v="5066"/>
          <ac:picMkLst>
            <pc:docMk/>
            <pc:sldMk cId="515518982" sldId="299"/>
            <ac:picMk id="18434" creationId="{3DCCA462-8F5E-8199-D777-9950B30F854D}"/>
          </ac:picMkLst>
        </pc:picChg>
      </pc:sldChg>
      <pc:sldChg chg="addSp delSp modSp new mod setBg">
        <pc:chgData name="King, David" userId="515fda5b-10c4-4a5b-9285-26afd59dad72" providerId="ADAL" clId="{860F83D7-99B5-4895-87A7-1DAA23A55AB9}" dt="2026-02-05T21:30:10.696" v="5087" actId="478"/>
        <pc:sldMkLst>
          <pc:docMk/>
          <pc:sldMk cId="2070863655" sldId="300"/>
        </pc:sldMkLst>
        <pc:spChg chg="mod">
          <ac:chgData name="King, David" userId="515fda5b-10c4-4a5b-9285-26afd59dad72" providerId="ADAL" clId="{860F83D7-99B5-4895-87A7-1DAA23A55AB9}" dt="2026-02-05T21:30:07.830" v="5086" actId="26606"/>
          <ac:spMkLst>
            <pc:docMk/>
            <pc:sldMk cId="2070863655" sldId="300"/>
            <ac:spMk id="2" creationId="{4F643ADD-56B7-18E2-1A36-01EC67BE13CF}"/>
          </ac:spMkLst>
        </pc:spChg>
        <pc:spChg chg="del mod ord">
          <ac:chgData name="King, David" userId="515fda5b-10c4-4a5b-9285-26afd59dad72" providerId="ADAL" clId="{860F83D7-99B5-4895-87A7-1DAA23A55AB9}" dt="2026-02-05T21:30:10.696" v="5087" actId="478"/>
          <ac:spMkLst>
            <pc:docMk/>
            <pc:sldMk cId="2070863655" sldId="300"/>
            <ac:spMk id="3" creationId="{ECB859E0-293A-64D1-51D7-404CE17293B8}"/>
          </ac:spMkLst>
        </pc:spChg>
        <pc:spChg chg="add">
          <ac:chgData name="King, David" userId="515fda5b-10c4-4a5b-9285-26afd59dad72" providerId="ADAL" clId="{860F83D7-99B5-4895-87A7-1DAA23A55AB9}" dt="2026-02-05T21:30:07.830" v="5086" actId="26606"/>
          <ac:spMkLst>
            <pc:docMk/>
            <pc:sldMk cId="2070863655" sldId="300"/>
            <ac:spMk id="19463" creationId="{D6EA1A26-163F-4F15-91F4-F2C51AC9C106}"/>
          </ac:spMkLst>
        </pc:spChg>
        <pc:picChg chg="add mod">
          <ac:chgData name="King, David" userId="515fda5b-10c4-4a5b-9285-26afd59dad72" providerId="ADAL" clId="{860F83D7-99B5-4895-87A7-1DAA23A55AB9}" dt="2026-02-05T21:30:07.830" v="5086" actId="26606"/>
          <ac:picMkLst>
            <pc:docMk/>
            <pc:sldMk cId="2070863655" sldId="300"/>
            <ac:picMk id="19458" creationId="{C601F27D-8223-E39D-BC8E-8D007723F339}"/>
          </ac:picMkLst>
        </pc:picChg>
      </pc:sldChg>
      <pc:sldChg chg="addSp delSp modSp new mod modClrScheme chgLayout">
        <pc:chgData name="King, David" userId="515fda5b-10c4-4a5b-9285-26afd59dad72" providerId="ADAL" clId="{860F83D7-99B5-4895-87A7-1DAA23A55AB9}" dt="2026-02-05T22:11:19.804" v="5163" actId="22"/>
        <pc:sldMkLst>
          <pc:docMk/>
          <pc:sldMk cId="401220843" sldId="301"/>
        </pc:sldMkLst>
        <pc:spChg chg="mod ord">
          <ac:chgData name="King, David" userId="515fda5b-10c4-4a5b-9285-26afd59dad72" providerId="ADAL" clId="{860F83D7-99B5-4895-87A7-1DAA23A55AB9}" dt="2026-02-05T22:11:19.014" v="5162" actId="700"/>
          <ac:spMkLst>
            <pc:docMk/>
            <pc:sldMk cId="401220843" sldId="301"/>
            <ac:spMk id="2" creationId="{D6BA74B9-DBFF-CB95-2A72-4E7B613D31ED}"/>
          </ac:spMkLst>
        </pc:spChg>
        <pc:spChg chg="del mod ord">
          <ac:chgData name="King, David" userId="515fda5b-10c4-4a5b-9285-26afd59dad72" providerId="ADAL" clId="{860F83D7-99B5-4895-87A7-1DAA23A55AB9}" dt="2026-02-05T22:11:19.014" v="5162" actId="700"/>
          <ac:spMkLst>
            <pc:docMk/>
            <pc:sldMk cId="401220843" sldId="301"/>
            <ac:spMk id="3" creationId="{9843D1DA-6C4F-96AE-12AF-09A0919D70FB}"/>
          </ac:spMkLst>
        </pc:spChg>
        <pc:spChg chg="del">
          <ac:chgData name="King, David" userId="515fda5b-10c4-4a5b-9285-26afd59dad72" providerId="ADAL" clId="{860F83D7-99B5-4895-87A7-1DAA23A55AB9}" dt="2026-02-05T22:11:19.014" v="5162" actId="700"/>
          <ac:spMkLst>
            <pc:docMk/>
            <pc:sldMk cId="401220843" sldId="301"/>
            <ac:spMk id="4" creationId="{66128130-783B-1E97-8081-60A094EC9E9C}"/>
          </ac:spMkLst>
        </pc:spChg>
        <pc:spChg chg="add del mod ord">
          <ac:chgData name="King, David" userId="515fda5b-10c4-4a5b-9285-26afd59dad72" providerId="ADAL" clId="{860F83D7-99B5-4895-87A7-1DAA23A55AB9}" dt="2026-02-05T22:11:19.804" v="5163" actId="22"/>
          <ac:spMkLst>
            <pc:docMk/>
            <pc:sldMk cId="401220843" sldId="301"/>
            <ac:spMk id="5" creationId="{8C0685E8-2A69-6189-806B-984CF32A9D41}"/>
          </ac:spMkLst>
        </pc:spChg>
        <pc:picChg chg="add mod ord">
          <ac:chgData name="King, David" userId="515fda5b-10c4-4a5b-9285-26afd59dad72" providerId="ADAL" clId="{860F83D7-99B5-4895-87A7-1DAA23A55AB9}" dt="2026-02-05T22:11:19.804" v="5163" actId="22"/>
          <ac:picMkLst>
            <pc:docMk/>
            <pc:sldMk cId="401220843" sldId="301"/>
            <ac:picMk id="7" creationId="{95A1FAB5-9079-5312-4845-766B16A65647}"/>
          </ac:picMkLst>
        </pc:picChg>
      </pc:sldChg>
      <pc:sldChg chg="new del">
        <pc:chgData name="King, David" userId="515fda5b-10c4-4a5b-9285-26afd59dad72" providerId="ADAL" clId="{860F83D7-99B5-4895-87A7-1DAA23A55AB9}" dt="2026-02-05T22:34:43.538" v="5182" actId="47"/>
        <pc:sldMkLst>
          <pc:docMk/>
          <pc:sldMk cId="3855450783" sldId="3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B5838-ECF8-4E1F-ACF2-8FA378F8C30D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5F0AD-0F9E-4CDB-9523-396027998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101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US2939317A — “Variable resistance semiconductive devices”</a:t>
            </a:r>
            <a:endParaRPr lang="en-US" dirty="0"/>
          </a:p>
          <a:p>
            <a:r>
              <a:rPr lang="en-US" b="1" dirty="0"/>
              <a:t>Filed:</a:t>
            </a:r>
            <a:r>
              <a:rPr lang="en-US" dirty="0"/>
              <a:t> Oct 31, 1955</a:t>
            </a:r>
          </a:p>
          <a:p>
            <a:r>
              <a:rPr lang="en-US" b="1" dirty="0"/>
              <a:t>Published:</a:t>
            </a:r>
            <a:r>
              <a:rPr lang="en-US" dirty="0"/>
              <a:t> Jun 7, 1960</a:t>
            </a:r>
          </a:p>
          <a:p>
            <a:r>
              <a:rPr lang="en-US" b="1" dirty="0"/>
              <a:t>Inventor:</a:t>
            </a:r>
            <a:r>
              <a:rPr lang="en-US" dirty="0"/>
              <a:t> </a:t>
            </a:r>
            <a:r>
              <a:rPr lang="en-US" b="1" dirty="0"/>
              <a:t>Warren P. Mason</a:t>
            </a:r>
            <a:endParaRPr lang="en-US" dirty="0"/>
          </a:p>
          <a:p>
            <a:r>
              <a:rPr lang="en-US" b="1" dirty="0"/>
              <a:t>Original assignee:</a:t>
            </a:r>
            <a:r>
              <a:rPr lang="en-US" dirty="0"/>
              <a:t> </a:t>
            </a:r>
            <a:r>
              <a:rPr lang="en-US" b="1" dirty="0"/>
              <a:t>Bell Telephone Laboratories Inc.</a:t>
            </a:r>
            <a:r>
              <a:rPr lang="en-US" dirty="0"/>
              <a:t> </a:t>
            </a:r>
          </a:p>
          <a:p>
            <a:r>
              <a:rPr lang="en-US" b="1" dirty="0"/>
              <a:t>US2963911A — “Piezoresistive accelerometer”</a:t>
            </a:r>
            <a:endParaRPr lang="en-US" dirty="0"/>
          </a:p>
          <a:p>
            <a:r>
              <a:rPr lang="en-US" b="1" dirty="0"/>
              <a:t>Filed / Prior art date:</a:t>
            </a:r>
            <a:r>
              <a:rPr lang="en-US" dirty="0"/>
              <a:t> Feb 18, 1959</a:t>
            </a:r>
          </a:p>
          <a:p>
            <a:r>
              <a:rPr lang="en-US" b="1" dirty="0"/>
              <a:t>Published:</a:t>
            </a:r>
            <a:r>
              <a:rPr lang="en-US" dirty="0"/>
              <a:t> Dec 13, 1960</a:t>
            </a:r>
          </a:p>
          <a:p>
            <a:r>
              <a:rPr lang="en-US" b="1" dirty="0"/>
              <a:t>Inventors:</a:t>
            </a:r>
            <a:r>
              <a:rPr lang="en-US" dirty="0"/>
              <a:t> </a:t>
            </a:r>
            <a:r>
              <a:rPr lang="en-US" b="1" dirty="0" err="1"/>
              <a:t>Jeofry</a:t>
            </a:r>
            <a:r>
              <a:rPr lang="en-US" b="1" dirty="0"/>
              <a:t> S. Courtney-Pratt</a:t>
            </a:r>
            <a:r>
              <a:rPr lang="en-US" dirty="0"/>
              <a:t> and </a:t>
            </a:r>
            <a:r>
              <a:rPr lang="en-US" b="1" dirty="0"/>
              <a:t>Warren P. Mason</a:t>
            </a:r>
            <a:endParaRPr lang="en-US" dirty="0"/>
          </a:p>
          <a:p>
            <a:r>
              <a:rPr lang="en-US" b="1" dirty="0"/>
              <a:t>Original assignee:</a:t>
            </a:r>
            <a:r>
              <a:rPr lang="en-US" dirty="0"/>
              <a:t> </a:t>
            </a:r>
            <a:r>
              <a:rPr lang="en-US" b="1" dirty="0"/>
              <a:t>Bell Telephone Laboratories Inc.</a:t>
            </a:r>
            <a:r>
              <a:rPr lang="en-US" dirty="0"/>
              <a:t> </a:t>
            </a:r>
          </a:p>
          <a:p>
            <a:r>
              <a:rPr lang="en-US" b="1" dirty="0"/>
              <a:t>US3034345A — “Gauges using piezoresistive elements”</a:t>
            </a:r>
            <a:r>
              <a:rPr lang="en-US" dirty="0"/>
              <a:t> (temperature-compensated bridge-based gauge circuits)</a:t>
            </a:r>
          </a:p>
          <a:p>
            <a:r>
              <a:rPr lang="en-US" b="1" dirty="0"/>
              <a:t>Filed:</a:t>
            </a:r>
            <a:r>
              <a:rPr lang="en-US" dirty="0"/>
              <a:t> May 19, 1959</a:t>
            </a:r>
          </a:p>
          <a:p>
            <a:r>
              <a:rPr lang="en-US" b="1" dirty="0"/>
              <a:t>Published:</a:t>
            </a:r>
            <a:r>
              <a:rPr lang="en-US" dirty="0"/>
              <a:t> May 15, 1962</a:t>
            </a:r>
          </a:p>
          <a:p>
            <a:r>
              <a:rPr lang="en-US" b="1" dirty="0"/>
              <a:t>Inventor:</a:t>
            </a:r>
            <a:r>
              <a:rPr lang="en-US" dirty="0"/>
              <a:t> </a:t>
            </a:r>
            <a:r>
              <a:rPr lang="en-US" b="1" dirty="0"/>
              <a:t>Warren P. Mason</a:t>
            </a:r>
            <a:endParaRPr lang="en-US" dirty="0"/>
          </a:p>
          <a:p>
            <a:r>
              <a:rPr lang="en-US" b="1" dirty="0"/>
              <a:t>Original assignee:</a:t>
            </a:r>
            <a:r>
              <a:rPr lang="en-US" dirty="0"/>
              <a:t> </a:t>
            </a:r>
            <a:r>
              <a:rPr lang="en-US" b="1" dirty="0"/>
              <a:t>Bell Telephone Laboratories Inc.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5F0AD-0F9E-4CDB-9523-396027998C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53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5F0AD-0F9E-4CDB-9523-396027998C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29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5F0AD-0F9E-4CDB-9523-396027998C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08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5F0AD-0F9E-4CDB-9523-396027998C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797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5F0AD-0F9E-4CDB-9523-396027998C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81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35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40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1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1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68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2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8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42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5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48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5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07B130D9-79EC-4720-9AD2-408F46555C66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BCF63774-8A33-41B1-A93C-DFB33124E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2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61A7-C1D6-FCAA-4F77-8587600CE7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Microelectromechanical Systems (MEMS)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1F06D-0488-6543-0267-59215DAFCC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David King</a:t>
            </a:r>
          </a:p>
        </p:txBody>
      </p:sp>
    </p:spTree>
    <p:extLst>
      <p:ext uri="{BB962C8B-B14F-4D97-AF65-F5344CB8AC3E}">
        <p14:creationId xmlns:p14="http://schemas.microsoft.com/office/powerpoint/2010/main" val="268902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338B9-8D47-9E34-A0BF-2277A7659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F42C5-3210-C7EA-BD98-4C2C88E1E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 and Evolution of MEMS Devices</a:t>
            </a:r>
          </a:p>
          <a:p>
            <a:r>
              <a:rPr lang="en-US" dirty="0"/>
              <a:t>Basic Operating Theory</a:t>
            </a:r>
          </a:p>
          <a:p>
            <a:r>
              <a:rPr lang="en-US" dirty="0"/>
              <a:t>Fabrication Process</a:t>
            </a:r>
          </a:p>
          <a:p>
            <a:r>
              <a:rPr lang="en-US" dirty="0"/>
              <a:t>Trends and Future Prospects</a:t>
            </a:r>
          </a:p>
        </p:txBody>
      </p:sp>
    </p:spTree>
    <p:extLst>
      <p:ext uri="{BB962C8B-B14F-4D97-AF65-F5344CB8AC3E}">
        <p14:creationId xmlns:p14="http://schemas.microsoft.com/office/powerpoint/2010/main" val="393223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CF4C4-3F0D-CE8C-4D66-7F86C78FB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96326-2FC8-246F-3C4B-55780BE5D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11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990FE-6D90-CE1A-6D89-F36881DA2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5" y="499533"/>
            <a:ext cx="6562726" cy="1658198"/>
          </a:xfrm>
        </p:spPr>
        <p:txBody>
          <a:bodyPr>
            <a:normAutofit/>
          </a:bodyPr>
          <a:lstStyle/>
          <a:p>
            <a:r>
              <a:rPr lang="en-US"/>
              <a:t>1950s: Piezoresistive Sensors Emerge</a:t>
            </a:r>
          </a:p>
        </p:txBody>
      </p:sp>
      <p:pic>
        <p:nvPicPr>
          <p:cNvPr id="1026" name="Picture 2" descr="kulite 3d diagram">
            <a:extLst>
              <a:ext uri="{FF2B5EF4-FFF2-40B4-BE49-F238E27FC236}">
                <a16:creationId xmlns:a16="http://schemas.microsoft.com/office/drawing/2014/main" id="{8F30AF3E-8BAE-1752-67B2-DFC808975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" r="23445" b="-2"/>
          <a:stretch>
            <a:fillRect/>
          </a:stretch>
        </p:blipFill>
        <p:spPr bwMode="auto">
          <a:xfrm>
            <a:off x="20" y="10"/>
            <a:ext cx="4077443" cy="402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479D87-C7AC-3D9D-36F6-9166D3D7F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1915"/>
          <a:stretch>
            <a:fillRect/>
          </a:stretch>
        </p:blipFill>
        <p:spPr>
          <a:xfrm>
            <a:off x="20" y="4188337"/>
            <a:ext cx="4077443" cy="26696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F7CFD-9727-61E6-613E-23C021D5E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57" y="2011680"/>
            <a:ext cx="6428994" cy="3766185"/>
          </a:xfrm>
        </p:spPr>
        <p:txBody>
          <a:bodyPr>
            <a:normAutofit/>
          </a:bodyPr>
          <a:lstStyle/>
          <a:p>
            <a:r>
              <a:rPr lang="en-US" dirty="0"/>
              <a:t>1954: Bell Labs develops first silicon/germanium piezoresistive strain gauge, enabling semiconductor sensing, </a:t>
            </a:r>
          </a:p>
          <a:p>
            <a:r>
              <a:rPr lang="en-US" dirty="0"/>
              <a:t>1958: </a:t>
            </a:r>
            <a:r>
              <a:rPr lang="en-US" dirty="0" err="1"/>
              <a:t>Kulite</a:t>
            </a:r>
            <a:r>
              <a:rPr lang="en-US" dirty="0"/>
              <a:t> becomes first licensee of Bell labs’ patent, releasing first commercially offered silicon strain gauges.</a:t>
            </a:r>
          </a:p>
          <a:p>
            <a:pPr lvl="1"/>
            <a:r>
              <a:rPr lang="en-US" dirty="0"/>
              <a:t>First application was in jet engine testing and wind tunnel testing for high frequency pressure testing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AA2B12-73AA-FF5E-3EA9-DE481F86AD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895" y="5469566"/>
            <a:ext cx="1984631" cy="133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99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4C862-8D28-A6BC-8A29-D02362402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99533"/>
            <a:ext cx="5142271" cy="1658198"/>
          </a:xfrm>
        </p:spPr>
        <p:txBody>
          <a:bodyPr>
            <a:normAutofit/>
          </a:bodyPr>
          <a:lstStyle/>
          <a:p>
            <a:r>
              <a:rPr lang="en-US" sz="3800"/>
              <a:t>1962: First Homogeneous Silicon Pressure Sensor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AD0524-4575-BAC9-989D-CCBE76316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72"/>
          <a:stretch>
            <a:fillRect/>
          </a:stretch>
        </p:blipFill>
        <p:spPr>
          <a:xfrm>
            <a:off x="581058" y="1145283"/>
            <a:ext cx="5451627" cy="28903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D6EAB-A6F4-A0FA-70BC-3E6AAA584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011680"/>
            <a:ext cx="5142271" cy="3864732"/>
          </a:xfrm>
        </p:spPr>
        <p:txBody>
          <a:bodyPr>
            <a:normAutofit/>
          </a:bodyPr>
          <a:lstStyle/>
          <a:p>
            <a:r>
              <a:rPr lang="en-US" dirty="0"/>
              <a:t>First monolithic (homogeneous) silicon pressure sensor</a:t>
            </a:r>
          </a:p>
          <a:p>
            <a:r>
              <a:rPr lang="en-US" dirty="0"/>
              <a:t>Piezoresistive strain gauges formed by impurity diffusion directly into single-crystal silicon</a:t>
            </a:r>
          </a:p>
          <a:p>
            <a:r>
              <a:rPr lang="en-US" dirty="0"/>
              <a:t>No bonded gauges → sensing element and mechanical diaphragm are the same material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9F70B0-AB62-CA91-6F51-09C79D0464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68" y="4357177"/>
            <a:ext cx="4628787" cy="198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87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435FA-9068-525A-CFE2-4602C78AF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1964: The Resonant Gate Transistor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FEFAE-DE5E-0A93-E4C2-B8DB4EF7E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74285" cy="4351338"/>
          </a:xfrm>
        </p:spPr>
        <p:txBody>
          <a:bodyPr/>
          <a:lstStyle/>
          <a:p>
            <a:r>
              <a:rPr lang="en-US" dirty="0"/>
              <a:t>A MOS transistor with a mechanically resonant gate.</a:t>
            </a:r>
          </a:p>
          <a:p>
            <a:r>
              <a:rPr lang="en-US" dirty="0"/>
              <a:t>Considered first MEMS device by most standards, as it was the first to be surface micromachined.</a:t>
            </a:r>
          </a:p>
          <a:p>
            <a:r>
              <a:rPr lang="en-US" dirty="0"/>
              <a:t>Marks the transition from passive silicon sensors to active microelectromechanical systems.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50651D-AA2D-C9A4-AF85-8E87B24C8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815" y="2579103"/>
            <a:ext cx="4305901" cy="24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30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EE9AF-61EC-67C4-2F65-DA3124B10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1970s: Automotive Breakthrough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19025-DDA3-D743-AE6D-04C12F1DE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2011680"/>
            <a:ext cx="5833200" cy="376618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Silicon micromachined/piezoresistive pressure sensing matured from low-volume instrumentation into high-volume automotive</a:t>
            </a:r>
          </a:p>
          <a:p>
            <a:r>
              <a:rPr lang="en-US" dirty="0"/>
              <a:t>A wave of dedicated sensor companies, IC Transducers / Foxboro ICT, </a:t>
            </a:r>
            <a:r>
              <a:rPr lang="en-US" dirty="0" err="1"/>
              <a:t>Transensory</a:t>
            </a:r>
            <a:r>
              <a:rPr lang="en-US" dirty="0"/>
              <a:t> Devices, IC Sensors, </a:t>
            </a:r>
            <a:r>
              <a:rPr lang="en-US" dirty="0" err="1"/>
              <a:t>NovaSensor</a:t>
            </a:r>
            <a:r>
              <a:rPr lang="en-US" dirty="0"/>
              <a:t> (and peers) built product lines and manufacturing aimed specifically at automotive OEM requirements</a:t>
            </a:r>
          </a:p>
          <a:p>
            <a:r>
              <a:rPr lang="en-US" dirty="0"/>
              <a:t>Most successful automotive application: Engine-control pressure sensing, especially MAP (manifold absolute pressure), became the first major high-volume “killer app,”</a:t>
            </a:r>
          </a:p>
        </p:txBody>
      </p:sp>
      <p:pic>
        <p:nvPicPr>
          <p:cNvPr id="13314" name="Picture 2" descr="Comprehensive Guide to MAP Sensors: Function, Types, Issues, and Maintenance">
            <a:extLst>
              <a:ext uri="{FF2B5EF4-FFF2-40B4-BE49-F238E27FC236}">
                <a16:creationId xmlns:a16="http://schemas.microsoft.com/office/drawing/2014/main" id="{FD6F6328-91A8-B614-A885-32AA9DC11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471" y="2086663"/>
            <a:ext cx="3562727" cy="383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743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6F9DC-C109-9C9D-A504-3CE9EB642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1980s: DLP Technology Created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71B0C-A7BE-87F8-EECF-73B9762FB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2011680"/>
            <a:ext cx="5266944" cy="3766185"/>
          </a:xfrm>
        </p:spPr>
        <p:txBody>
          <a:bodyPr/>
          <a:lstStyle/>
          <a:p>
            <a:r>
              <a:rPr lang="en-US" dirty="0"/>
              <a:t>Surface micromachining matures as a standard approach: building released structures from deposited thin films (polysilicon, oxides/nitrides).</a:t>
            </a:r>
          </a:p>
          <a:p>
            <a:r>
              <a:rPr lang="en-US" dirty="0"/>
              <a:t>1987: TI creates the first Digital Micromirror Device (DMD) prototype (MOEMS/MEMS optics).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E87C72-1F1F-0367-D649-B69FEE5A8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422" y="2098810"/>
            <a:ext cx="5301624" cy="2095701"/>
          </a:xfrm>
          <a:prstGeom prst="rect">
            <a:avLst/>
          </a:prstGeom>
        </p:spPr>
      </p:pic>
      <p:pic>
        <p:nvPicPr>
          <p:cNvPr id="2056" name="Picture 8" descr="Designing MEMS-based DLP pico projectors | Electronics Weekly">
            <a:extLst>
              <a:ext uri="{FF2B5EF4-FFF2-40B4-BE49-F238E27FC236}">
                <a16:creationId xmlns:a16="http://schemas.microsoft.com/office/drawing/2014/main" id="{A4D7CC77-B107-5C2B-0547-0ADB3220F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875" y="4772024"/>
            <a:ext cx="2221124" cy="151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A1749D-F5CA-0807-FF53-19AFB56238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734" y="4794130"/>
            <a:ext cx="3668600" cy="156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53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BAEF9-F6E2-2178-019E-E736BC30A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1990s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F8E3F-F976-CFB0-773A-EC755AB51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6131597" cy="3766185"/>
          </a:xfrm>
        </p:spPr>
        <p:txBody>
          <a:bodyPr/>
          <a:lstStyle/>
          <a:p>
            <a:r>
              <a:rPr lang="en-US" dirty="0"/>
              <a:t>1991–1992 (commercial): TI delivers a DMD line array for the first commercial DMD product; shipments to customers start in 1992.</a:t>
            </a:r>
          </a:p>
          <a:p>
            <a:r>
              <a:rPr lang="en-US" dirty="0"/>
              <a:t>1991 (commercial): Analog Devices ADXL50 released; widely cited as the first successfully commercialized MEMS accelerometer product.</a:t>
            </a:r>
          </a:p>
          <a:p>
            <a:r>
              <a:rPr lang="en-US" dirty="0"/>
              <a:t>1993 (process milestone): DRIE introduced (Bosch process), a major enabler for high-aspect-ratio silicon MEMS structures.</a:t>
            </a:r>
          </a:p>
        </p:txBody>
      </p:sp>
      <p:pic>
        <p:nvPicPr>
          <p:cNvPr id="3074" name="Picture 2" descr="What is a DLP projector? | Christie Spotlight blog">
            <a:extLst>
              <a:ext uri="{FF2B5EF4-FFF2-40B4-BE49-F238E27FC236}">
                <a16:creationId xmlns:a16="http://schemas.microsoft.com/office/drawing/2014/main" id="{A466CB88-BE30-6D6F-6FE0-30BDCEE3A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796" y="362136"/>
            <a:ext cx="3859548" cy="241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6D7640-5CF3-FCDD-AFF5-A952F2438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593" y="3088894"/>
            <a:ext cx="3417953" cy="1402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A278DC-873A-040C-3C5B-599A23D4F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532" y="4898910"/>
            <a:ext cx="2059043" cy="191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03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3864-96AA-7C83-D5AF-27AF01A19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1C607-541F-552C-9807-ECC2E3C84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011680"/>
            <a:ext cx="5539369" cy="3766185"/>
          </a:xfrm>
        </p:spPr>
        <p:txBody>
          <a:bodyPr/>
          <a:lstStyle/>
          <a:p>
            <a:r>
              <a:rPr lang="en-US" dirty="0"/>
              <a:t>High-volume consumer MEMS continues to scale, led by IMUs, microphones, and pressure sensors</a:t>
            </a:r>
          </a:p>
          <a:p>
            <a:r>
              <a:rPr lang="en-US" dirty="0"/>
              <a:t>Wafer-level packaging (WLP) enables low cost, small form factor, and high throughput</a:t>
            </a:r>
          </a:p>
          <a:p>
            <a:r>
              <a:rPr lang="en-US" dirty="0"/>
              <a:t>Multi-sensor MEMS modules increasingly replace single-sensor components</a:t>
            </a:r>
          </a:p>
        </p:txBody>
      </p:sp>
      <p:pic>
        <p:nvPicPr>
          <p:cNvPr id="4098" name="Picture 2" descr="What Sensors Are In The Phone?">
            <a:extLst>
              <a:ext uri="{FF2B5EF4-FFF2-40B4-BE49-F238E27FC236}">
                <a16:creationId xmlns:a16="http://schemas.microsoft.com/office/drawing/2014/main" id="{9A3358BF-98F0-ADCC-7015-AF77056CC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784" y="993598"/>
            <a:ext cx="5055846" cy="203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340C20C5-08B9-4114-9DEE-280296807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326" y="3894772"/>
            <a:ext cx="4830771" cy="255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6F6595-DE3F-A904-C129-ED1539946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266" y="5186736"/>
            <a:ext cx="2592123" cy="138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72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16AC5B-941B-B7B0-C2FF-794CC8B3B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Theory and Operation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B825C-540A-5A96-C7FE-B1455DEE1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8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F45191-87D4-5A54-5015-F0A2E3295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Operating Principle of MEMS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7E865F-473A-EB27-FC96-A9203FB9EF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MEMS interface the physical world with electronics</a:t>
            </a:r>
          </a:p>
          <a:p>
            <a:r>
              <a:rPr lang="en-US" dirty="0"/>
              <a:t>Physical stimulus → mechanical response → electrical signal</a:t>
            </a:r>
          </a:p>
          <a:p>
            <a:r>
              <a:rPr lang="en-US" dirty="0"/>
              <a:t>Operation governed by scaling laws at the microscale</a:t>
            </a:r>
          </a:p>
          <a:p>
            <a:r>
              <a:rPr lang="en-US" dirty="0"/>
              <a:t>Same physics as macrosystems, different dominant forces</a:t>
            </a:r>
          </a:p>
        </p:txBody>
      </p:sp>
      <p:pic>
        <p:nvPicPr>
          <p:cNvPr id="5122" name="Picture 2" descr="Figure 16 from An Introduction to MEMS (Micro-electromechanical Systems) |  Semantic Scholar">
            <a:extLst>
              <a:ext uri="{FF2B5EF4-FFF2-40B4-BE49-F238E27FC236}">
                <a16:creationId xmlns:a16="http://schemas.microsoft.com/office/drawing/2014/main" id="{9F41F7CA-9A6B-A449-28F5-6839B623329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2704297"/>
            <a:ext cx="4662487" cy="235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65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2E4A1-A51A-010B-B9CA-738D09B1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Domains in MEMS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E625E-FA54-9421-A2CD-FF5083BA8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Electrical</a:t>
            </a:r>
          </a:p>
          <a:p>
            <a:r>
              <a:rPr lang="en-US" dirty="0"/>
              <a:t>Mechanical</a:t>
            </a:r>
          </a:p>
          <a:p>
            <a:r>
              <a:rPr lang="en-US" dirty="0"/>
              <a:t>Thermal</a:t>
            </a:r>
          </a:p>
          <a:p>
            <a:r>
              <a:rPr lang="en-US" dirty="0"/>
              <a:t>Magnetic</a:t>
            </a:r>
          </a:p>
          <a:p>
            <a:r>
              <a:rPr lang="en-US" dirty="0"/>
              <a:t>Chemical</a:t>
            </a:r>
          </a:p>
          <a:p>
            <a:r>
              <a:rPr lang="en-US" dirty="0"/>
              <a:t>Radiative (optical)</a:t>
            </a:r>
          </a:p>
          <a:p>
            <a:r>
              <a:rPr lang="en-US" dirty="0"/>
              <a:t>MEMS operate by coupling energy domains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A0D5DF3-A551-04DB-76CA-DA8A5FCFD3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1863" y="2773218"/>
            <a:ext cx="4662487" cy="221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53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C1E80-AB3D-B645-7C45-C2E0911FC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B3ADE-1A16-1B8F-5647-B2DFDEA4C1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Transduction: conversion between energy forms</a:t>
            </a:r>
          </a:p>
          <a:p>
            <a:r>
              <a:rPr lang="en-US" dirty="0"/>
              <a:t>Sensors: physical → electrical</a:t>
            </a:r>
          </a:p>
          <a:p>
            <a:r>
              <a:rPr lang="en-US" dirty="0"/>
              <a:t>Actuators: electrical → physical</a:t>
            </a:r>
          </a:p>
          <a:p>
            <a:r>
              <a:rPr lang="en-US" dirty="0"/>
              <a:t>Often multiple transduction steps in series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A8B0270-3664-C52D-C4DC-8098E5BC51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00" y="1944304"/>
            <a:ext cx="5514860" cy="3676573"/>
          </a:xfrm>
        </p:spPr>
      </p:pic>
    </p:spTree>
    <p:extLst>
      <p:ext uri="{BB962C8B-B14F-4D97-AF65-F5344CB8AC3E}">
        <p14:creationId xmlns:p14="http://schemas.microsoft.com/office/powerpoint/2010/main" val="2017214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59BCE-4D98-FDCF-8EE7-8D39C71F6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Elements in MEMS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373F6-AFE6-662A-378D-8EE33283CF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Cantilevers</a:t>
            </a:r>
          </a:p>
          <a:p>
            <a:r>
              <a:rPr lang="en-US" dirty="0"/>
              <a:t>Bridges</a:t>
            </a:r>
          </a:p>
          <a:p>
            <a:r>
              <a:rPr lang="en-US" dirty="0"/>
              <a:t>Plates</a:t>
            </a:r>
          </a:p>
          <a:p>
            <a:r>
              <a:rPr lang="en-US" dirty="0"/>
              <a:t>Membranes</a:t>
            </a:r>
          </a:p>
          <a:p>
            <a:r>
              <a:rPr lang="en-US" dirty="0"/>
              <a:t>Torsion bars</a:t>
            </a:r>
          </a:p>
          <a:p>
            <a:r>
              <a:rPr lang="en-US" dirty="0"/>
              <a:t>Proof masses</a:t>
            </a:r>
          </a:p>
          <a:p>
            <a:r>
              <a:rPr lang="en-US" dirty="0"/>
              <a:t>Mechanical motion typically:</a:t>
            </a:r>
          </a:p>
          <a:p>
            <a:pPr lvl="1"/>
            <a:r>
              <a:rPr lang="en-US" dirty="0"/>
              <a:t>Microns or less</a:t>
            </a:r>
          </a:p>
          <a:p>
            <a:pPr lvl="1"/>
            <a:r>
              <a:rPr lang="en-US" dirty="0"/>
              <a:t>Elastic (not plastic)</a:t>
            </a:r>
          </a:p>
        </p:txBody>
      </p:sp>
      <p:pic>
        <p:nvPicPr>
          <p:cNvPr id="7170" name="Picture 2" descr="Si3N4 Young's modulus measurement from microcantilever beams using a  calibrated stylus profiler">
            <a:extLst>
              <a:ext uri="{FF2B5EF4-FFF2-40B4-BE49-F238E27FC236}">
                <a16:creationId xmlns:a16="http://schemas.microsoft.com/office/drawing/2014/main" id="{17535485-B825-97EC-6453-D77370ED3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696" y="2076469"/>
            <a:ext cx="2956759" cy="18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3221D1-040D-5E71-FA60-46CB7453C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939" y="2157731"/>
            <a:ext cx="3468087" cy="1824215"/>
          </a:xfrm>
          <a:prstGeom prst="rect">
            <a:avLst/>
          </a:prstGeom>
        </p:spPr>
      </p:pic>
      <p:pic>
        <p:nvPicPr>
          <p:cNvPr id="7172" name="Picture 4" descr="Dynamic characterization of a MEMS membrane resonator - Imina Technologies  SA">
            <a:extLst>
              <a:ext uri="{FF2B5EF4-FFF2-40B4-BE49-F238E27FC236}">
                <a16:creationId xmlns:a16="http://schemas.microsoft.com/office/drawing/2014/main" id="{31309791-D468-52F0-C035-7FE91201C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21" y="4157748"/>
            <a:ext cx="3081007" cy="220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C0B753-F2F5-E58E-A218-15DDF22D4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35" y="4157748"/>
            <a:ext cx="2953094" cy="246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68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C5BFE-ABD9-17FD-D6B6-4D493F25C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Effects (Why MEMS Behave Differently)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B1BF0-D766-8C92-2ED7-F22E8684D0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Mass scales with volume (∝ L³)</a:t>
            </a:r>
          </a:p>
          <a:p>
            <a:r>
              <a:rPr lang="en-US" dirty="0"/>
              <a:t>Stiffness scales with length (∝ L)</a:t>
            </a:r>
          </a:p>
          <a:p>
            <a:r>
              <a:rPr lang="en-US" dirty="0"/>
              <a:t>Inertial forces drop rapidly with size</a:t>
            </a:r>
          </a:p>
          <a:p>
            <a:r>
              <a:rPr lang="en-US" dirty="0"/>
              <a:t>Surface forces dominate over body forces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111897-2E16-7A52-04B9-237D02862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090" y="2091363"/>
            <a:ext cx="2027957" cy="9597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093B94-CE87-AF7D-9527-40C3740D2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2989" y="2313831"/>
            <a:ext cx="1693549" cy="7373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871D8-D3A0-70AE-2C57-90B1C5E36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797" y="4110154"/>
            <a:ext cx="3268049" cy="7469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EF38CA-CC0F-3DE9-90A8-1D1F5B58A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4610" y="4110154"/>
            <a:ext cx="2302448" cy="78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88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167F9-26FD-2BEF-6B90-C41D8AE8F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Sensing Mechanisms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A9FDD-7FEB-6EB8-DC20-ECFD154B4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5177492" cy="3767328"/>
          </a:xfrm>
        </p:spPr>
        <p:txBody>
          <a:bodyPr/>
          <a:lstStyle/>
          <a:p>
            <a:r>
              <a:rPr lang="en-US" dirty="0"/>
              <a:t>Piezoresistive: stress → resistance change</a:t>
            </a:r>
          </a:p>
          <a:p>
            <a:r>
              <a:rPr lang="en-US" dirty="0"/>
              <a:t>Capacitive: displacement → capacitance change</a:t>
            </a:r>
          </a:p>
          <a:p>
            <a:r>
              <a:rPr lang="en-US" dirty="0"/>
              <a:t>Piezoelectric: stress → charge generation</a:t>
            </a:r>
          </a:p>
          <a:p>
            <a:r>
              <a:rPr lang="en-US" dirty="0"/>
              <a:t>Thermal: temperature → resistance/voltage change</a:t>
            </a:r>
          </a:p>
        </p:txBody>
      </p:sp>
      <p:pic>
        <p:nvPicPr>
          <p:cNvPr id="8194" name="Picture 2" descr="Piezoresistive Pressure Sensors | The Design Engineer's Guide | Avnet Abacus">
            <a:extLst>
              <a:ext uri="{FF2B5EF4-FFF2-40B4-BE49-F238E27FC236}">
                <a16:creationId xmlns:a16="http://schemas.microsoft.com/office/drawing/2014/main" id="{3C8FC20D-4E4C-1BD5-AEF7-D1A194CC2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726" y="2265735"/>
            <a:ext cx="2108877" cy="130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apacitive Sensing Basics — CapTIvate &amp;trade; Technology Guide 1.83.00.08  documentation">
            <a:extLst>
              <a:ext uri="{FF2B5EF4-FFF2-40B4-BE49-F238E27FC236}">
                <a16:creationId xmlns:a16="http://schemas.microsoft.com/office/drawing/2014/main" id="{89167CC4-FC75-EC37-69A8-3B787DD3F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723" y="2157731"/>
            <a:ext cx="2056621" cy="183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Piezoelectric sensor - Wikipedia">
            <a:extLst>
              <a:ext uri="{FF2B5EF4-FFF2-40B4-BE49-F238E27FC236}">
                <a16:creationId xmlns:a16="http://schemas.microsoft.com/office/drawing/2014/main" id="{23F71EA3-628A-5531-7F59-FFE2713F1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772" y="4496194"/>
            <a:ext cx="1805505" cy="180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MEMS Thermal Sensors D6T | OMRON Device ＆ Module Solutions - Americas">
            <a:extLst>
              <a:ext uri="{FF2B5EF4-FFF2-40B4-BE49-F238E27FC236}">
                <a16:creationId xmlns:a16="http://schemas.microsoft.com/office/drawing/2014/main" id="{EB7EFA54-4146-CA1D-D2A9-374C3C7A5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351" y="4621747"/>
            <a:ext cx="2290993" cy="154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382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F93C-C1EB-02F9-B847-0DD9D92D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Actuating Mechanisms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EBDDB-4FBF-0764-A178-5D64470684F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Electrostatic</a:t>
            </a:r>
          </a:p>
          <a:p>
            <a:r>
              <a:rPr lang="en-US" dirty="0"/>
              <a:t>Electrothermal</a:t>
            </a:r>
          </a:p>
          <a:p>
            <a:r>
              <a:rPr lang="en-US" dirty="0"/>
              <a:t>Piezoelectric</a:t>
            </a:r>
          </a:p>
          <a:p>
            <a:r>
              <a:rPr lang="en-US" dirty="0"/>
              <a:t>Magnetic</a:t>
            </a:r>
          </a:p>
          <a:p>
            <a:r>
              <a:rPr lang="en-US" dirty="0"/>
              <a:t>Choice driven by:</a:t>
            </a:r>
          </a:p>
          <a:p>
            <a:pPr lvl="1"/>
            <a:r>
              <a:rPr lang="en-US" dirty="0"/>
              <a:t>Force</a:t>
            </a:r>
          </a:p>
          <a:p>
            <a:pPr lvl="1"/>
            <a:r>
              <a:rPr lang="en-US" dirty="0"/>
              <a:t>Displacement</a:t>
            </a:r>
          </a:p>
          <a:p>
            <a:pPr lvl="1"/>
            <a:r>
              <a:rPr lang="en-US" dirty="0"/>
              <a:t>Power</a:t>
            </a:r>
          </a:p>
          <a:p>
            <a:pPr lvl="1"/>
            <a:r>
              <a:rPr lang="en-US" dirty="0"/>
              <a:t>Environment</a:t>
            </a:r>
          </a:p>
        </p:txBody>
      </p:sp>
      <p:pic>
        <p:nvPicPr>
          <p:cNvPr id="9218" name="Picture 2" descr="Principle of electrostatic actuation | Download Scientific Diagram">
            <a:extLst>
              <a:ext uri="{FF2B5EF4-FFF2-40B4-BE49-F238E27FC236}">
                <a16:creationId xmlns:a16="http://schemas.microsoft.com/office/drawing/2014/main" id="{B9983221-DFEE-E1B7-5C44-DA99684B1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773" y="1653599"/>
            <a:ext cx="34290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MEMS electrothermal actuator - Wikipedia">
            <a:extLst>
              <a:ext uri="{FF2B5EF4-FFF2-40B4-BE49-F238E27FC236}">
                <a16:creationId xmlns:a16="http://schemas.microsoft.com/office/drawing/2014/main" id="{FDA15C9F-4F0C-D604-179F-009FB4035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543" y="1843127"/>
            <a:ext cx="2385557" cy="127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Piezoelectric motors, Part 1: actuators Frequently Asked Questions">
            <a:extLst>
              <a:ext uri="{FF2B5EF4-FFF2-40B4-BE49-F238E27FC236}">
                <a16:creationId xmlns:a16="http://schemas.microsoft.com/office/drawing/2014/main" id="{87E2C79B-E4A7-BE42-9149-AD3D3E14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723" y="3757295"/>
            <a:ext cx="27051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MEMS mirror magnetic actuation principle | Download Scientific Diagram">
            <a:extLst>
              <a:ext uri="{FF2B5EF4-FFF2-40B4-BE49-F238E27FC236}">
                <a16:creationId xmlns:a16="http://schemas.microsoft.com/office/drawing/2014/main" id="{6DA049B4-C578-B14D-81B9-B786AE386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543" y="3916576"/>
            <a:ext cx="2514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749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266B70-0399-886E-AD34-6AAA4D80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Fabrication Process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09C4F-CDFB-EDC0-D727-E31038D601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5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46E9DE-51C3-A9EE-1160-8A99C462F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IC Fabrication (FEOL)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8801D6B-1CCE-A678-58D3-82BE347A48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27506" y="2463800"/>
            <a:ext cx="3031200" cy="3302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5E41A60-A813-1FFC-43CB-391500501F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 MEMS inherit:</a:t>
            </a:r>
          </a:p>
          <a:p>
            <a:pPr lvl="1">
              <a:buFontTx/>
              <a:buChar char="-"/>
            </a:pPr>
            <a:r>
              <a:rPr lang="en-US" dirty="0"/>
              <a:t>Photolithography</a:t>
            </a:r>
          </a:p>
          <a:p>
            <a:pPr lvl="1">
              <a:buFontTx/>
              <a:buChar char="-"/>
            </a:pPr>
            <a:r>
              <a:rPr lang="en-US" dirty="0"/>
              <a:t>Thin-film deposition</a:t>
            </a:r>
          </a:p>
          <a:p>
            <a:pPr lvl="1">
              <a:buFontTx/>
              <a:buChar char="-"/>
            </a:pPr>
            <a:r>
              <a:rPr lang="en-US" dirty="0"/>
              <a:t>Etching processes</a:t>
            </a:r>
          </a:p>
          <a:p>
            <a:pPr>
              <a:buFontTx/>
              <a:buChar char="-"/>
            </a:pPr>
            <a:r>
              <a:rPr lang="en-US" dirty="0"/>
              <a:t> MEMS extend IC processes to:</a:t>
            </a:r>
          </a:p>
          <a:p>
            <a:pPr lvl="1">
              <a:buFontTx/>
              <a:buChar char="-"/>
            </a:pPr>
            <a:r>
              <a:rPr lang="en-US" dirty="0"/>
              <a:t>Create movable structures</a:t>
            </a:r>
          </a:p>
          <a:p>
            <a:pPr lvl="1">
              <a:buFontTx/>
              <a:buChar char="-"/>
            </a:pPr>
            <a:r>
              <a:rPr lang="en-US" dirty="0"/>
              <a:t>Enable 3D geometries</a:t>
            </a:r>
          </a:p>
          <a:p>
            <a:pPr lvl="1">
              <a:buFontTx/>
              <a:buChar char="-"/>
            </a:pPr>
            <a:r>
              <a:rPr lang="en-US" dirty="0"/>
              <a:t>Fabrication often diverges from strict CMOS rules</a:t>
            </a:r>
          </a:p>
        </p:txBody>
      </p:sp>
    </p:spTree>
    <p:extLst>
      <p:ext uri="{BB962C8B-B14F-4D97-AF65-F5344CB8AC3E}">
        <p14:creationId xmlns:p14="http://schemas.microsoft.com/office/powerpoint/2010/main" val="3153288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5079763-A388-E47D-FF7A-F8A226AF0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MEMS Specific Fabrication Process’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77F3EFF-47C1-767F-6C6A-B0BFE37D4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8" y="2500313"/>
            <a:ext cx="3490519" cy="26914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0CB1E1B-402E-4AC3-E954-AE9AAA79A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891" y="2500313"/>
            <a:ext cx="3083420" cy="2687638"/>
          </a:xfrm>
          <a:prstGeom prst="rect">
            <a:avLst/>
          </a:prstGeom>
        </p:spPr>
      </p:pic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0AE9779A-B6A5-785C-D008-0FFEE9B214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995" y="2500313"/>
            <a:ext cx="3256578" cy="268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D87E661-6A52-BDEE-846A-6E483D37C08D}"/>
              </a:ext>
            </a:extLst>
          </p:cNvPr>
          <p:cNvSpPr txBox="1"/>
          <p:nvPr/>
        </p:nvSpPr>
        <p:spPr>
          <a:xfrm>
            <a:off x="1033463" y="1973065"/>
            <a:ext cx="243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Surface Micromachining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253BFD-2768-82ED-43C9-8C71DAACB73A}"/>
              </a:ext>
            </a:extLst>
          </p:cNvPr>
          <p:cNvSpPr txBox="1"/>
          <p:nvPr/>
        </p:nvSpPr>
        <p:spPr>
          <a:xfrm>
            <a:off x="5034782" y="1973065"/>
            <a:ext cx="243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Bulk Micromachining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3C664F-6523-A227-9286-09EAD01456AA}"/>
              </a:ext>
            </a:extLst>
          </p:cNvPr>
          <p:cNvSpPr txBox="1"/>
          <p:nvPr/>
        </p:nvSpPr>
        <p:spPr>
          <a:xfrm>
            <a:off x="9229675" y="1973065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LIGA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D7D4FF-6B35-A889-9EAB-E0F71384521D}"/>
              </a:ext>
            </a:extLst>
          </p:cNvPr>
          <p:cNvSpPr txBox="1"/>
          <p:nvPr/>
        </p:nvSpPr>
        <p:spPr>
          <a:xfrm>
            <a:off x="909638" y="5776913"/>
            <a:ext cx="2247900" cy="366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 Aspect Ratio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B859985-D532-8CBB-7225-4979262F928F}"/>
              </a:ext>
            </a:extLst>
          </p:cNvPr>
          <p:cNvSpPr/>
          <p:nvPr/>
        </p:nvSpPr>
        <p:spPr>
          <a:xfrm>
            <a:off x="3700463" y="5762625"/>
            <a:ext cx="4764532" cy="3714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A3C6B9-F696-C857-A0FC-BAC6C9AAF6EB}"/>
              </a:ext>
            </a:extLst>
          </p:cNvPr>
          <p:cNvSpPr txBox="1"/>
          <p:nvPr/>
        </p:nvSpPr>
        <p:spPr>
          <a:xfrm>
            <a:off x="9182099" y="5776913"/>
            <a:ext cx="2247900" cy="366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Aspect Ratio</a:t>
            </a:r>
          </a:p>
        </p:txBody>
      </p:sp>
    </p:spTree>
    <p:extLst>
      <p:ext uri="{BB962C8B-B14F-4D97-AF65-F5344CB8AC3E}">
        <p14:creationId xmlns:p14="http://schemas.microsoft.com/office/powerpoint/2010/main" val="4191102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2A606-1267-1BE5-1F00-83D87A2FF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Micromachining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EDCCB-6342-D482-71C8-FCCD0F8587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Structures formed from deposited films</a:t>
            </a:r>
          </a:p>
          <a:p>
            <a:r>
              <a:rPr lang="en-US" dirty="0"/>
              <a:t>Typical thickness: 0.1–5 µm</a:t>
            </a:r>
          </a:p>
          <a:p>
            <a:r>
              <a:rPr lang="en-US" dirty="0"/>
              <a:t>Excellent planarity and alignment</a:t>
            </a:r>
          </a:p>
          <a:p>
            <a:r>
              <a:rPr lang="en-US" dirty="0"/>
              <a:t>Limited out-of-plane thickness</a:t>
            </a:r>
          </a:p>
          <a:p>
            <a:r>
              <a:rPr lang="en-US" dirty="0"/>
              <a:t>Well suited for monolithic integration</a:t>
            </a:r>
          </a:p>
        </p:txBody>
      </p:sp>
      <p:pic>
        <p:nvPicPr>
          <p:cNvPr id="10242" name="Picture 2" descr="MEMS Technology">
            <a:extLst>
              <a:ext uri="{FF2B5EF4-FFF2-40B4-BE49-F238E27FC236}">
                <a16:creationId xmlns:a16="http://schemas.microsoft.com/office/drawing/2014/main" id="{3782BD07-B722-5C06-FDE8-166D54A49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108" y="1998134"/>
            <a:ext cx="2645335" cy="202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C8A8D4-C13B-4336-2A11-576B059D6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731" y="3009161"/>
            <a:ext cx="3121505" cy="33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35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6F0A34-960F-75D3-5AAE-40FA34AD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Micromachining Process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EB4A0E-4F8F-6D82-F6E2-F962C7EEC0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image depicts a microcantilever. 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B15F48E-D09A-AAA5-66A0-2CC26CB4FF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3061494"/>
            <a:ext cx="4662487" cy="3108324"/>
          </a:xfr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0718151-6470-70F9-CE24-22906BFE2A85}"/>
              </a:ext>
            </a:extLst>
          </p:cNvPr>
          <p:cNvCxnSpPr/>
          <p:nvPr/>
        </p:nvCxnSpPr>
        <p:spPr>
          <a:xfrm>
            <a:off x="1930081" y="3183255"/>
            <a:ext cx="716280" cy="647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2784732-0E1D-C7A2-CA72-D8AAC88D04D2}"/>
              </a:ext>
            </a:extLst>
          </p:cNvPr>
          <p:cNvCxnSpPr/>
          <p:nvPr/>
        </p:nvCxnSpPr>
        <p:spPr>
          <a:xfrm flipH="1">
            <a:off x="4753291" y="3427095"/>
            <a:ext cx="274320" cy="697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FFF760A-2E59-2958-9CD0-CC95F98B73FE}"/>
              </a:ext>
            </a:extLst>
          </p:cNvPr>
          <p:cNvCxnSpPr/>
          <p:nvPr/>
        </p:nvCxnSpPr>
        <p:spPr>
          <a:xfrm>
            <a:off x="1027111" y="3183255"/>
            <a:ext cx="621030" cy="1238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10EDB5E-26A6-EB07-4668-8BA493239700}"/>
              </a:ext>
            </a:extLst>
          </p:cNvPr>
          <p:cNvSpPr txBox="1"/>
          <p:nvPr/>
        </p:nvSpPr>
        <p:spPr>
          <a:xfrm>
            <a:off x="1545271" y="2817495"/>
            <a:ext cx="192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Structural Layer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0BAFF7-CBC4-BC48-2648-31D964CC19A6}"/>
              </a:ext>
            </a:extLst>
          </p:cNvPr>
          <p:cNvSpPr txBox="1"/>
          <p:nvPr/>
        </p:nvSpPr>
        <p:spPr>
          <a:xfrm>
            <a:off x="516254" y="2817495"/>
            <a:ext cx="888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Anchor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A57E10-DAF7-1E05-C568-ECAFC348D931}"/>
              </a:ext>
            </a:extLst>
          </p:cNvPr>
          <p:cNvSpPr txBox="1"/>
          <p:nvPr/>
        </p:nvSpPr>
        <p:spPr>
          <a:xfrm>
            <a:off x="811370" y="6291579"/>
            <a:ext cx="1052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Substrate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8D6A23-E3C3-9BE1-5A24-2FC481923268}"/>
              </a:ext>
            </a:extLst>
          </p:cNvPr>
          <p:cNvSpPr txBox="1"/>
          <p:nvPr/>
        </p:nvSpPr>
        <p:spPr>
          <a:xfrm>
            <a:off x="4084636" y="3057763"/>
            <a:ext cx="1704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Sacrificial Layer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6EB9CE9-EFB1-4F25-CA95-3D3B17B976CF}"/>
              </a:ext>
            </a:extLst>
          </p:cNvPr>
          <p:cNvCxnSpPr/>
          <p:nvPr/>
        </p:nvCxnSpPr>
        <p:spPr>
          <a:xfrm flipV="1">
            <a:off x="1505742" y="5684836"/>
            <a:ext cx="358140" cy="655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6F0D2C00-B189-BBF4-8494-278CBF4FD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0" y="3183255"/>
            <a:ext cx="5010151" cy="167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74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9FF0A-0A03-B62E-2E4A-C19FF0A2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Micromachining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8482A-50F0-8E92-E353-9799A8840E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Structures formed from single-crystal silicon</a:t>
            </a:r>
          </a:p>
          <a:p>
            <a:r>
              <a:rPr lang="en-US" dirty="0"/>
              <a:t>Typical thickness: 10–500+ µm</a:t>
            </a:r>
          </a:p>
          <a:p>
            <a:r>
              <a:rPr lang="en-US" dirty="0"/>
              <a:t>High stiffness and mechanical strength</a:t>
            </a:r>
          </a:p>
          <a:p>
            <a:r>
              <a:rPr lang="en-US" dirty="0"/>
              <a:t>Natural 3D geometries</a:t>
            </a:r>
          </a:p>
          <a:p>
            <a:r>
              <a:rPr lang="en-US" dirty="0"/>
              <a:t>Substrate is a functional element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60CBA10-D0BB-E82F-BAE9-327CFFDC0A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03439" y="1998663"/>
            <a:ext cx="3679334" cy="37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0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D1D54-E773-D40F-0843-74AC98CF8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Micromachining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C0C4A-8A49-FB38-8756-5C7CD0B97C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Pattern mask on silicon substrate</a:t>
            </a:r>
          </a:p>
          <a:p>
            <a:r>
              <a:rPr lang="en-US" dirty="0"/>
              <a:t>Remove substrate material via:</a:t>
            </a:r>
          </a:p>
          <a:p>
            <a:pPr lvl="1"/>
            <a:r>
              <a:rPr lang="en-US" dirty="0"/>
              <a:t>Anisotropic wet etching</a:t>
            </a:r>
          </a:p>
          <a:p>
            <a:pPr lvl="1"/>
            <a:r>
              <a:rPr lang="en-US" dirty="0"/>
              <a:t>DRIE (deep reactive ion etching)</a:t>
            </a:r>
          </a:p>
          <a:p>
            <a:r>
              <a:rPr lang="en-US" dirty="0"/>
              <a:t>Remaining silicon becomes structure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DD80CEE-1A24-FEA8-684A-C284DB66B5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0390" y="1998134"/>
            <a:ext cx="3124954" cy="2345463"/>
          </a:xfrm>
          <a:prstGeom prst="rect">
            <a:avLst/>
          </a:prstGeom>
        </p:spPr>
      </p:pic>
      <p:pic>
        <p:nvPicPr>
          <p:cNvPr id="11266" name="Picture 2" descr="Fabricating MEMS and Nanotechnology">
            <a:extLst>
              <a:ext uri="{FF2B5EF4-FFF2-40B4-BE49-F238E27FC236}">
                <a16:creationId xmlns:a16="http://schemas.microsoft.com/office/drawing/2014/main" id="{43895012-3C75-F29E-AA27-960C8FF3C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454" y="3989248"/>
            <a:ext cx="2541785" cy="259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807C37-E2B5-77C0-C53F-1F57AC7CF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3501" y="4701404"/>
            <a:ext cx="2716712" cy="188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34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98C07-0579-5851-BC09-A4AFD710B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Reactive-Ion Etch (Bosch Process)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0F763-2C89-C6C1-2815-8A4751F27B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Alternating etch/passivation cycles</a:t>
            </a:r>
          </a:p>
          <a:p>
            <a:r>
              <a:rPr lang="en-US" dirty="0"/>
              <a:t>Enables vertical sidewalls</a:t>
            </a:r>
          </a:p>
          <a:p>
            <a:r>
              <a:rPr lang="en-US" dirty="0"/>
              <a:t>Aspect ratios: 20:1 to &gt;50:1</a:t>
            </a:r>
          </a:p>
          <a:p>
            <a:r>
              <a:rPr lang="en-US" dirty="0"/>
              <a:t>Crystallography-independent</a:t>
            </a:r>
          </a:p>
          <a:p>
            <a:r>
              <a:rPr lang="en-US" dirty="0"/>
              <a:t>Major enabler of modern bulk MEMS</a:t>
            </a:r>
          </a:p>
        </p:txBody>
      </p:sp>
      <p:pic>
        <p:nvPicPr>
          <p:cNvPr id="8195" name="Picture 3" descr="What is the Bosch Process (Deep Reactive Ion Etching)?｜Tech News｜Samco Inc.">
            <a:extLst>
              <a:ext uri="{FF2B5EF4-FFF2-40B4-BE49-F238E27FC236}">
                <a16:creationId xmlns:a16="http://schemas.microsoft.com/office/drawing/2014/main" id="{B17A17D2-26FA-8DEF-9791-C27C9DFACA2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2157111"/>
            <a:ext cx="4662487" cy="34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921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6081C-502C-D143-BD95-30FD4D97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Lithographie</a:t>
            </a:r>
            <a:r>
              <a:rPr lang="en-US" dirty="0"/>
              <a:t> </a:t>
            </a:r>
            <a:r>
              <a:rPr lang="en-US" dirty="0" err="1"/>
              <a:t>Galvanoformung</a:t>
            </a:r>
            <a:r>
              <a:rPr lang="en-US" dirty="0"/>
              <a:t> and </a:t>
            </a:r>
            <a:r>
              <a:rPr lang="en-US" dirty="0" err="1"/>
              <a:t>Abformung</a:t>
            </a:r>
            <a:r>
              <a:rPr lang="en-US" dirty="0"/>
              <a:t> (LIGA)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05847-0737-D923-B0A3-2847A6B15A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224" y="2328262"/>
            <a:ext cx="4663440" cy="3767328"/>
          </a:xfrm>
        </p:spPr>
        <p:txBody>
          <a:bodyPr/>
          <a:lstStyle/>
          <a:p>
            <a:r>
              <a:rPr lang="en-US" dirty="0"/>
              <a:t>Thick resist patterned via:</a:t>
            </a:r>
          </a:p>
          <a:p>
            <a:pPr lvl="1"/>
            <a:r>
              <a:rPr lang="en-US" dirty="0"/>
              <a:t>X-ray lithography (LIGA)</a:t>
            </a:r>
          </a:p>
          <a:p>
            <a:pPr lvl="1"/>
            <a:r>
              <a:rPr lang="en-US" dirty="0"/>
              <a:t>UV lithography (SU-8)</a:t>
            </a:r>
          </a:p>
          <a:p>
            <a:r>
              <a:rPr lang="en-US" dirty="0"/>
              <a:t>Structures formed by electroplating or molding</a:t>
            </a:r>
          </a:p>
          <a:p>
            <a:r>
              <a:rPr lang="en-US" dirty="0"/>
              <a:t>Enables extreme aspect ratios</a:t>
            </a:r>
          </a:p>
          <a:p>
            <a:r>
              <a:rPr lang="en-US" dirty="0"/>
              <a:t>Limited CMOS compatibility</a:t>
            </a:r>
          </a:p>
        </p:txBody>
      </p:sp>
      <p:pic>
        <p:nvPicPr>
          <p:cNvPr id="12290" name="Picture 2" descr="LIGA - Wikipedia">
            <a:extLst>
              <a:ext uri="{FF2B5EF4-FFF2-40B4-BE49-F238E27FC236}">
                <a16:creationId xmlns:a16="http://schemas.microsoft.com/office/drawing/2014/main" id="{1143FA99-BDA4-0D1B-8A32-8C366C478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15" y="1957111"/>
            <a:ext cx="3098993" cy="233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UV-LIGA: From Development to Commercialization">
            <a:extLst>
              <a:ext uri="{FF2B5EF4-FFF2-40B4-BE49-F238E27FC236}">
                <a16:creationId xmlns:a16="http://schemas.microsoft.com/office/drawing/2014/main" id="{92DAD04F-1A3C-E393-59A3-BA1CA33CD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788" y="4211926"/>
            <a:ext cx="3522221" cy="271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845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1858C-43B2-8368-4F01-BC1AB0E97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LIGA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BD3DF-1F97-D36B-9EA5-8667F3745C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Cast PMMA on metal substrate</a:t>
            </a:r>
          </a:p>
          <a:p>
            <a:r>
              <a:rPr lang="en-US" dirty="0"/>
              <a:t>X-ray exposure through mask</a:t>
            </a:r>
          </a:p>
          <a:p>
            <a:r>
              <a:rPr lang="en-US" dirty="0"/>
              <a:t>Develop PMMA to form deep mold</a:t>
            </a:r>
          </a:p>
          <a:p>
            <a:r>
              <a:rPr lang="en-US" dirty="0"/>
              <a:t>Electroplate metal into mold</a:t>
            </a:r>
          </a:p>
          <a:p>
            <a:r>
              <a:rPr lang="en-US" dirty="0"/>
              <a:t>Remove PMMA → freestanding metal structures</a:t>
            </a:r>
          </a:p>
        </p:txBody>
      </p:sp>
      <p:pic>
        <p:nvPicPr>
          <p:cNvPr id="10242" name="Picture 2" descr="LIGA Process">
            <a:extLst>
              <a:ext uri="{FF2B5EF4-FFF2-40B4-BE49-F238E27FC236}">
                <a16:creationId xmlns:a16="http://schemas.microsoft.com/office/drawing/2014/main" id="{ED6653AA-BA66-ED43-446C-AC529D007C8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063" y="1417598"/>
            <a:ext cx="3046987" cy="228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B667F1-1797-30E7-304B-33705156B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013" y="4345796"/>
            <a:ext cx="3005743" cy="1955384"/>
          </a:xfrm>
          <a:prstGeom prst="rect">
            <a:avLst/>
          </a:prstGeom>
        </p:spPr>
      </p:pic>
      <p:pic>
        <p:nvPicPr>
          <p:cNvPr id="20484" name="Picture 4" descr="CMP - Semiconductor Manufacturing Process | HORIBA">
            <a:extLst>
              <a:ext uri="{FF2B5EF4-FFF2-40B4-BE49-F238E27FC236}">
                <a16:creationId xmlns:a16="http://schemas.microsoft.com/office/drawing/2014/main" id="{6DCD9AAA-2295-BF9F-2421-21522A6B7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681" y="4000500"/>
            <a:ext cx="3236217" cy="278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160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74B9-DBFF-CB95-2A72-4E7B613D3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LIGA Gear with Ant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5A1FAB5-9079-5312-4845-766B16A65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4165" y="2011363"/>
            <a:ext cx="3817945" cy="376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0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09C3F-AB6E-4667-2C24-B62EA06EF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Trends and Future Prospects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FE71CE-BE67-E934-109B-F92B77035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681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903B24-27AF-C71F-B985-D9BCA330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Heterogeneous Integration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06EBB2-6582-FE2B-0B7F-D5561458A4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Integration of dissimilar technologies MEMS, CMOS logic, RF, photonics, power, and memory into a single package or module</a:t>
            </a:r>
          </a:p>
          <a:p>
            <a:r>
              <a:rPr lang="en-US" dirty="0"/>
              <a:t>Benefits:</a:t>
            </a:r>
          </a:p>
          <a:p>
            <a:pPr lvl="1"/>
            <a:r>
              <a:rPr lang="en-US" dirty="0"/>
              <a:t>Smaller footprint, lower power, higher performance</a:t>
            </a:r>
          </a:p>
          <a:p>
            <a:pPr lvl="1"/>
            <a:r>
              <a:rPr lang="en-US" dirty="0"/>
              <a:t>Improved signal integrity and reduced </a:t>
            </a:r>
            <a:r>
              <a:rPr lang="en-US" dirty="0" err="1"/>
              <a:t>parasitics</a:t>
            </a:r>
            <a:endParaRPr lang="en-US" dirty="0"/>
          </a:p>
          <a:p>
            <a:pPr lvl="1"/>
            <a:r>
              <a:rPr lang="en-US" dirty="0"/>
              <a:t>Faster time-to-market vs. full monolithic integration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2A81A97-8CBD-D774-1D2D-FA63E75944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212" y="2298427"/>
            <a:ext cx="3838098" cy="1819710"/>
          </a:xfr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8011ECD-2E3C-EF91-9FBA-2A9185426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227" y="4700270"/>
            <a:ext cx="5324586" cy="146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504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333C3-5B53-DB00-1A3B-1C20E6C8A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Focused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624BC-6DC4-2DBB-5470-0402B1C35C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Raw MEMS data volume exceeds what off-chip processing can handle efficiently</a:t>
            </a:r>
          </a:p>
          <a:p>
            <a:r>
              <a:rPr lang="en-US" dirty="0"/>
              <a:t>Latency, power, and bandwidth dominate system constraints</a:t>
            </a:r>
          </a:p>
          <a:p>
            <a:r>
              <a:rPr lang="en-US" dirty="0"/>
              <a:t>Intelligence moves closer to the sensor</a:t>
            </a:r>
          </a:p>
          <a:p>
            <a:r>
              <a:rPr lang="en-US" dirty="0"/>
              <a:t>Architectural shift:</a:t>
            </a:r>
          </a:p>
          <a:p>
            <a:pPr lvl="1"/>
            <a:r>
              <a:rPr lang="en-US" dirty="0"/>
              <a:t>Traditional: MEMS → ADC → MCU → cloud</a:t>
            </a:r>
          </a:p>
          <a:p>
            <a:pPr lvl="1"/>
            <a:r>
              <a:rPr lang="en-US" dirty="0"/>
              <a:t>Emerging: MEMS → on-sensor preprocessing → inference → event output</a:t>
            </a:r>
          </a:p>
        </p:txBody>
      </p:sp>
      <p:pic>
        <p:nvPicPr>
          <p:cNvPr id="15363" name="Picture 3" descr="ST unveils more details on smart sensors with built-in NPU - EEWORLD">
            <a:extLst>
              <a:ext uri="{FF2B5EF4-FFF2-40B4-BE49-F238E27FC236}">
                <a16:creationId xmlns:a16="http://schemas.microsoft.com/office/drawing/2014/main" id="{38238CFC-E474-8BC4-45ED-B6052406057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2422261"/>
            <a:ext cx="4662487" cy="291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441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E057F-2067-D752-82FD-6B44BB8E8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words from distinguished research man from industry 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865D0C70-F919-2A23-5ED8-1E8F81B2C8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606" y="292973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GlobalFoundries - rebranding opportun et nouvelles perspectives ...">
            <a:extLst>
              <a:ext uri="{FF2B5EF4-FFF2-40B4-BE49-F238E27FC236}">
                <a16:creationId xmlns:a16="http://schemas.microsoft.com/office/drawing/2014/main" id="{2A5E2F31-160C-D8BC-92E6-47B29BF91EF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2787948"/>
            <a:ext cx="4664075" cy="262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431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50E68E-2C0F-8E94-087E-1E4FE1CC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a massive problem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FD02669-DD63-3923-A264-B0FCCB1D4A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785" y="2011363"/>
            <a:ext cx="5650705" cy="3767137"/>
          </a:xfrm>
        </p:spPr>
      </p:pic>
    </p:spTree>
    <p:extLst>
      <p:ext uri="{BB962C8B-B14F-4D97-AF65-F5344CB8AC3E}">
        <p14:creationId xmlns:p14="http://schemas.microsoft.com/office/powerpoint/2010/main" val="711725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0CB85-A00E-A661-CC6E-81BC53D70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what does the data say?</a:t>
            </a:r>
          </a:p>
        </p:txBody>
      </p:sp>
      <p:pic>
        <p:nvPicPr>
          <p:cNvPr id="17410" name="Picture 2" descr="Rules for Graphs – Dr. P's Engineering Classes">
            <a:extLst>
              <a:ext uri="{FF2B5EF4-FFF2-40B4-BE49-F238E27FC236}">
                <a16:creationId xmlns:a16="http://schemas.microsoft.com/office/drawing/2014/main" id="{5147BA85-CF32-D998-784A-6D8A90945E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2540001"/>
            <a:ext cx="5022849" cy="376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121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6A170-D58B-CE4A-FAC8-AE11C123B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supporting evidence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3DCCA462-8F5E-8199-D777-9950B30F85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4" y="2254250"/>
            <a:ext cx="3812891" cy="376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BFC9307-8F79-8EE9-4023-D00ED9890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7889" y="2157731"/>
            <a:ext cx="2416150" cy="396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189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19462">
            <a:extLst>
              <a:ext uri="{FF2B5EF4-FFF2-40B4-BE49-F238E27FC236}">
                <a16:creationId xmlns:a16="http://schemas.microsoft.com/office/drawing/2014/main" id="{D6EA1A26-163F-4F15-91F4-F2C51AC9C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643ADD-56B7-18E2-1A36-01EC67BE1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920240"/>
          </a:xfrm>
        </p:spPr>
        <p:txBody>
          <a:bodyPr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Back to David!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C601F27D-8223-E39D-BC8E-8D007723F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2" r="15251" b="-1"/>
          <a:stretch>
            <a:fillRect/>
          </a:stretch>
        </p:blipFill>
        <p:spPr bwMode="auto">
          <a:xfrm>
            <a:off x="633999" y="640080"/>
            <a:ext cx="6278529" cy="55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8636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6B2106C-B764-78E1-7B4A-1FF4E93A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 is all!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191064-112E-866C-3E1D-1E7C34244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975397530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4168</TotalTime>
  <Words>1079</Words>
  <Application>Microsoft Office PowerPoint</Application>
  <PresentationFormat>Widescreen</PresentationFormat>
  <Paragraphs>185</Paragraphs>
  <Slides>38</Slides>
  <Notes>5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Aptos</vt:lpstr>
      <vt:lpstr>Arial</vt:lpstr>
      <vt:lpstr>Calibri Light</vt:lpstr>
      <vt:lpstr>Metropolitan</vt:lpstr>
      <vt:lpstr>Microelectromechanical Systems (MEMS)</vt:lpstr>
      <vt:lpstr>Agenda</vt:lpstr>
      <vt:lpstr>History</vt:lpstr>
      <vt:lpstr>1950s: Piezoresistive Sensors Emerge</vt:lpstr>
      <vt:lpstr>1962: First Homogeneous Silicon Pressure Sensor</vt:lpstr>
      <vt:lpstr>1964: The Resonant Gate Transistor</vt:lpstr>
      <vt:lpstr>1970s: Automotive Breakthrough</vt:lpstr>
      <vt:lpstr>1980s: DLP Technology Created</vt:lpstr>
      <vt:lpstr>1990s</vt:lpstr>
      <vt:lpstr>2000s</vt:lpstr>
      <vt:lpstr>Basic Theory and Operation</vt:lpstr>
      <vt:lpstr>Basic Operating Principle of MEMS</vt:lpstr>
      <vt:lpstr>Energy Domains in MEMS</vt:lpstr>
      <vt:lpstr>Transduction</vt:lpstr>
      <vt:lpstr>Mechanical Elements in MEMS</vt:lpstr>
      <vt:lpstr>Scaling Effects (Why MEMS Behave Differently)</vt:lpstr>
      <vt:lpstr>Common Sensing Mechanisms</vt:lpstr>
      <vt:lpstr>Common Actuating Mechanisms</vt:lpstr>
      <vt:lpstr>Fabrication Process</vt:lpstr>
      <vt:lpstr>Traditional IC Fabrication (FEOL)</vt:lpstr>
      <vt:lpstr>MEMS Specific Fabrication Process’ </vt:lpstr>
      <vt:lpstr>Surface Micromachining</vt:lpstr>
      <vt:lpstr>Surface Micromachining Process</vt:lpstr>
      <vt:lpstr>Bulk Micromachining</vt:lpstr>
      <vt:lpstr>Bulk Micromachining Process</vt:lpstr>
      <vt:lpstr>Deep Reactive-Ion Etch (Bosch Process)</vt:lpstr>
      <vt:lpstr>Lithographie Galvanoformung and Abformung (LIGA)</vt:lpstr>
      <vt:lpstr>LIGA Process</vt:lpstr>
      <vt:lpstr>LIGA Gear with Ant</vt:lpstr>
      <vt:lpstr>Trends and Future Prospects</vt:lpstr>
      <vt:lpstr>Heterogeneous Integration</vt:lpstr>
      <vt:lpstr>AI Focused Architecture</vt:lpstr>
      <vt:lpstr>A few words from distinguished research man from industry </vt:lpstr>
      <vt:lpstr>This is a massive problem</vt:lpstr>
      <vt:lpstr>But what does the data say?</vt:lpstr>
      <vt:lpstr>Further supporting evidence</vt:lpstr>
      <vt:lpstr>Back to David!</vt:lpstr>
      <vt:lpstr>That is all!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King, David</dc:creator>
  <cp:lastModifiedBy>King, David</cp:lastModifiedBy>
  <cp:revision>1</cp:revision>
  <dcterms:created xsi:type="dcterms:W3CDTF">2025-10-02T01:26:23Z</dcterms:created>
  <dcterms:modified xsi:type="dcterms:W3CDTF">2026-02-05T22:42:41Z</dcterms:modified>
</cp:coreProperties>
</file>