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1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6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3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2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8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0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0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6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A370F-FFAC-4444-BE62-975B178EB0B8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C8A41-6A80-4ADD-B1F4-C6C7C2D2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7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2739726" y="0"/>
            <a:ext cx="7318674" cy="9601200"/>
            <a:chOff x="-3474" y="0"/>
            <a:chExt cx="3678491" cy="4800600"/>
          </a:xfrm>
        </p:grpSpPr>
        <p:sp>
          <p:nvSpPr>
            <p:cNvPr id="4" name="Rectangle 3"/>
            <p:cNvSpPr>
              <a:spLocks/>
            </p:cNvSpPr>
            <p:nvPr/>
          </p:nvSpPr>
          <p:spPr>
            <a:xfrm>
              <a:off x="0" y="0"/>
              <a:ext cx="3657600" cy="4800600"/>
            </a:xfrm>
            <a:prstGeom prst="rect">
              <a:avLst/>
            </a:prstGeom>
            <a:noFill/>
            <a:ln w="762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828800" y="40719"/>
              <a:ext cx="1804087" cy="702280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44631" y="59298"/>
              <a:ext cx="106980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Your preferred name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7070" y="40718"/>
              <a:ext cx="1804087" cy="1422321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0" y="24714"/>
              <a:ext cx="184115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Something that represents you  </a:t>
              </a:r>
              <a:r>
                <a:rPr lang="en-US" sz="1600" i="1" dirty="0"/>
                <a:t>(e.g. a doodle or sketch)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742999"/>
              <a:ext cx="1804087" cy="720040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79372" y="742999"/>
              <a:ext cx="92849" cy="1308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1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1" y="1445279"/>
              <a:ext cx="2604721" cy="507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What are your personal goals for Intro to ECSE?</a:t>
              </a:r>
            </a:p>
            <a:p>
              <a:r>
                <a:rPr lang="en-US" sz="2000" dirty="0"/>
                <a:t>What motivated you to want to be an Engineer?</a:t>
              </a:r>
            </a:p>
            <a:p>
              <a:endParaRPr lang="en-US" sz="2000" i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070" y="2908318"/>
              <a:ext cx="3595817" cy="184656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355" y="2908318"/>
              <a:ext cx="363288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Share a thought – something you are excited about, something you are concerned about…</a:t>
              </a:r>
              <a:endParaRPr lang="en-US" sz="2000" i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-3474" y="4560484"/>
              <a:ext cx="3678491" cy="115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/>
                <a:t>Based on material shared at the Olin College Summer Institute 2019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265331" y="7881826"/>
            <a:ext cx="3389058" cy="1320657"/>
            <a:chOff x="63826" y="3287124"/>
            <a:chExt cx="3389058" cy="1320657"/>
          </a:xfrm>
        </p:grpSpPr>
        <p:sp>
          <p:nvSpPr>
            <p:cNvPr id="52" name="Cloud Callout 51"/>
            <p:cNvSpPr/>
            <p:nvPr/>
          </p:nvSpPr>
          <p:spPr>
            <a:xfrm>
              <a:off x="707470" y="3287124"/>
              <a:ext cx="2745414" cy="1269242"/>
            </a:xfrm>
            <a:prstGeom prst="cloudCallout">
              <a:avLst>
                <a:gd name="adj1" fmla="val -60684"/>
                <a:gd name="adj2" fmla="val 34846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52" descr="Free vector graphic: &lt;strong&gt;Person&lt;/strong&gt;, Symbol, Icon, Abstract - Free ..."/>
            <p:cNvPicPr>
              <a:picLocks noChangeAspect="1"/>
            </p:cNvPicPr>
            <p:nvPr/>
          </p:nvPicPr>
          <p:blipFill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  <a14:imgEffect>
                        <a14:brightnessContrast bright="32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5862"/>
            <a:stretch/>
          </p:blipFill>
          <p:spPr>
            <a:xfrm>
              <a:off x="63826" y="4276284"/>
              <a:ext cx="405302" cy="331497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9424E12-7A43-9179-8374-225F90800383}"/>
              </a:ext>
            </a:extLst>
          </p:cNvPr>
          <p:cNvSpPr txBox="1"/>
          <p:nvPr/>
        </p:nvSpPr>
        <p:spPr>
          <a:xfrm>
            <a:off x="6416690" y="1586937"/>
            <a:ext cx="34595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Why RPI? Why did you choose this school?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8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74</Words>
  <Application>Microsoft Office PowerPoint</Application>
  <PresentationFormat>A3 Paper (297x420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Mark</dc:creator>
  <cp:lastModifiedBy>Prof. Shayla Sawyer</cp:lastModifiedBy>
  <cp:revision>6</cp:revision>
  <dcterms:created xsi:type="dcterms:W3CDTF">2019-08-12T19:38:49Z</dcterms:created>
  <dcterms:modified xsi:type="dcterms:W3CDTF">2022-08-28T18:30:13Z</dcterms:modified>
</cp:coreProperties>
</file>