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letter"/>
  <p:notesSz cx="6858000" cy="9144000"/>
  <p:defaultText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354"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1888C-3634-C61D-2BF2-32241B537CB6}"/>
              </a:ext>
            </a:extLst>
          </p:cNvPr>
          <p:cNvSpPr>
            <a:spLocks noGrp="1"/>
          </p:cNvSpPr>
          <p:nvPr>
            <p:ph type="ctrTitle"/>
          </p:nvPr>
        </p:nvSpPr>
        <p:spPr>
          <a:xfrm>
            <a:off x="857250" y="1496484"/>
            <a:ext cx="5143500" cy="3183467"/>
          </a:xfrm>
        </p:spPr>
        <p:txBody>
          <a:bodyPr anchor="b"/>
          <a:lstStyle>
            <a:lvl1pPr algn="ctr">
              <a:defRPr sz="25285"/>
            </a:lvl1pPr>
          </a:lstStyle>
          <a:p>
            <a:r>
              <a:rPr lang="en-US"/>
              <a:t>Click to edit Master title style</a:t>
            </a:r>
          </a:p>
        </p:txBody>
      </p:sp>
      <p:sp>
        <p:nvSpPr>
          <p:cNvPr id="3" name="Subtitle 2">
            <a:extLst>
              <a:ext uri="{FF2B5EF4-FFF2-40B4-BE49-F238E27FC236}">
                <a16:creationId xmlns:a16="http://schemas.microsoft.com/office/drawing/2014/main" id="{5E643CAA-B728-43EC-7DBC-8EE2EA6D9147}"/>
              </a:ext>
            </a:extLst>
          </p:cNvPr>
          <p:cNvSpPr>
            <a:spLocks noGrp="1"/>
          </p:cNvSpPr>
          <p:nvPr>
            <p:ph type="subTitle" idx="1"/>
          </p:nvPr>
        </p:nvSpPr>
        <p:spPr>
          <a:xfrm>
            <a:off x="857250" y="4802718"/>
            <a:ext cx="5143500" cy="2207683"/>
          </a:xfrm>
        </p:spPr>
        <p:txBody>
          <a:bodyPr/>
          <a:lstStyle>
            <a:lvl1pPr marL="0" indent="0" algn="ctr">
              <a:buNone/>
              <a:defRPr sz="10114"/>
            </a:lvl1pPr>
            <a:lvl2pPr marL="1926685" indent="0" algn="ctr">
              <a:buNone/>
              <a:defRPr sz="8429"/>
            </a:lvl2pPr>
            <a:lvl3pPr marL="3853370" indent="0" algn="ctr">
              <a:buNone/>
              <a:defRPr sz="7585"/>
            </a:lvl3pPr>
            <a:lvl4pPr marL="5780054" indent="0" algn="ctr">
              <a:buNone/>
              <a:defRPr sz="6741"/>
            </a:lvl4pPr>
            <a:lvl5pPr marL="7706742" indent="0" algn="ctr">
              <a:buNone/>
              <a:defRPr sz="6741"/>
            </a:lvl5pPr>
            <a:lvl6pPr marL="9633426" indent="0" algn="ctr">
              <a:buNone/>
              <a:defRPr sz="6741"/>
            </a:lvl6pPr>
            <a:lvl7pPr marL="11560111" indent="0" algn="ctr">
              <a:buNone/>
              <a:defRPr sz="6741"/>
            </a:lvl7pPr>
            <a:lvl8pPr marL="13486796" indent="0" algn="ctr">
              <a:buNone/>
              <a:defRPr sz="6741"/>
            </a:lvl8pPr>
            <a:lvl9pPr marL="15413481" indent="0" algn="ctr">
              <a:buNone/>
              <a:defRPr sz="6741"/>
            </a:lvl9pPr>
          </a:lstStyle>
          <a:p>
            <a:r>
              <a:rPr lang="en-US"/>
              <a:t>Click to edit Master subtitle style</a:t>
            </a:r>
          </a:p>
        </p:txBody>
      </p:sp>
      <p:sp>
        <p:nvSpPr>
          <p:cNvPr id="4" name="Date Placeholder 3">
            <a:extLst>
              <a:ext uri="{FF2B5EF4-FFF2-40B4-BE49-F238E27FC236}">
                <a16:creationId xmlns:a16="http://schemas.microsoft.com/office/drawing/2014/main" id="{A48B96FA-178A-EA64-653F-24618EF26892}"/>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5" name="Footer Placeholder 4">
            <a:extLst>
              <a:ext uri="{FF2B5EF4-FFF2-40B4-BE49-F238E27FC236}">
                <a16:creationId xmlns:a16="http://schemas.microsoft.com/office/drawing/2014/main" id="{A443E9C0-C534-94C8-7ACF-490F332B5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301888-8703-BA2D-6893-D913AE4FF778}"/>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3549368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DAD52-6912-CB12-8BC6-D2DD1C6C56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D3241A-B141-86B5-1C80-9FE93E729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162CFF-AC20-5F6A-FF92-5B352EF43BB7}"/>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5" name="Footer Placeholder 4">
            <a:extLst>
              <a:ext uri="{FF2B5EF4-FFF2-40B4-BE49-F238E27FC236}">
                <a16:creationId xmlns:a16="http://schemas.microsoft.com/office/drawing/2014/main" id="{EAA575AC-4CE7-6B15-BA63-9BE91D5ABE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29ADD4-4655-0F6D-4E5B-CD03ACDA7126}"/>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156714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C9CB70-C289-CD0A-B142-E75F2FA32609}"/>
              </a:ext>
            </a:extLst>
          </p:cNvPr>
          <p:cNvSpPr>
            <a:spLocks noGrp="1"/>
          </p:cNvSpPr>
          <p:nvPr>
            <p:ph type="title" orient="vert"/>
          </p:nvPr>
        </p:nvSpPr>
        <p:spPr>
          <a:xfrm>
            <a:off x="4907756" y="486833"/>
            <a:ext cx="1478756"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A94A3E-10C4-0FF7-5DF9-D4284B94B3F9}"/>
              </a:ext>
            </a:extLst>
          </p:cNvPr>
          <p:cNvSpPr>
            <a:spLocks noGrp="1"/>
          </p:cNvSpPr>
          <p:nvPr>
            <p:ph type="body" orient="vert" idx="1"/>
          </p:nvPr>
        </p:nvSpPr>
        <p:spPr>
          <a:xfrm>
            <a:off x="471487" y="486833"/>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DBDCF-9D54-3039-9131-6EABBDD5D868}"/>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5" name="Footer Placeholder 4">
            <a:extLst>
              <a:ext uri="{FF2B5EF4-FFF2-40B4-BE49-F238E27FC236}">
                <a16:creationId xmlns:a16="http://schemas.microsoft.com/office/drawing/2014/main" id="{55E17875-0123-F142-91B2-44AFD18C0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30D3AD-7158-78E9-8371-79E25F632E59}"/>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852626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50621-692F-ED40-FD20-BB8632664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F16309-91A4-3FB2-71F1-8EF6B56C0D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2C279-A6E5-692B-1B18-83EC06D493A6}"/>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5" name="Footer Placeholder 4">
            <a:extLst>
              <a:ext uri="{FF2B5EF4-FFF2-40B4-BE49-F238E27FC236}">
                <a16:creationId xmlns:a16="http://schemas.microsoft.com/office/drawing/2014/main" id="{1F91D56C-31DD-AEDE-4CB3-657A87D8C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4F547-9B4E-9871-F090-062521BE003E}"/>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5083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5FDCA-FCAB-C92C-322E-8681F664FA07}"/>
              </a:ext>
            </a:extLst>
          </p:cNvPr>
          <p:cNvSpPr>
            <a:spLocks noGrp="1"/>
          </p:cNvSpPr>
          <p:nvPr>
            <p:ph type="title"/>
          </p:nvPr>
        </p:nvSpPr>
        <p:spPr>
          <a:xfrm>
            <a:off x="467916" y="2279651"/>
            <a:ext cx="5915025" cy="3803649"/>
          </a:xfrm>
        </p:spPr>
        <p:txBody>
          <a:bodyPr anchor="b"/>
          <a:lstStyle>
            <a:lvl1pPr>
              <a:defRPr sz="25285"/>
            </a:lvl1pPr>
          </a:lstStyle>
          <a:p>
            <a:r>
              <a:rPr lang="en-US"/>
              <a:t>Click to edit Master title style</a:t>
            </a:r>
          </a:p>
        </p:txBody>
      </p:sp>
      <p:sp>
        <p:nvSpPr>
          <p:cNvPr id="3" name="Text Placeholder 2">
            <a:extLst>
              <a:ext uri="{FF2B5EF4-FFF2-40B4-BE49-F238E27FC236}">
                <a16:creationId xmlns:a16="http://schemas.microsoft.com/office/drawing/2014/main" id="{D8A67AFE-4BBE-AF8F-DABC-E72B5CE58A09}"/>
              </a:ext>
            </a:extLst>
          </p:cNvPr>
          <p:cNvSpPr>
            <a:spLocks noGrp="1"/>
          </p:cNvSpPr>
          <p:nvPr>
            <p:ph type="body" idx="1"/>
          </p:nvPr>
        </p:nvSpPr>
        <p:spPr>
          <a:xfrm>
            <a:off x="467916" y="6119286"/>
            <a:ext cx="5915025" cy="2000249"/>
          </a:xfrm>
        </p:spPr>
        <p:txBody>
          <a:bodyPr/>
          <a:lstStyle>
            <a:lvl1pPr marL="0" indent="0">
              <a:buNone/>
              <a:defRPr sz="10114">
                <a:solidFill>
                  <a:schemeClr val="tx1">
                    <a:tint val="75000"/>
                  </a:schemeClr>
                </a:solidFill>
              </a:defRPr>
            </a:lvl1pPr>
            <a:lvl2pPr marL="1926685" indent="0">
              <a:buNone/>
              <a:defRPr sz="8429">
                <a:solidFill>
                  <a:schemeClr val="tx1">
                    <a:tint val="75000"/>
                  </a:schemeClr>
                </a:solidFill>
              </a:defRPr>
            </a:lvl2pPr>
            <a:lvl3pPr marL="3853370" indent="0">
              <a:buNone/>
              <a:defRPr sz="7585">
                <a:solidFill>
                  <a:schemeClr val="tx1">
                    <a:tint val="75000"/>
                  </a:schemeClr>
                </a:solidFill>
              </a:defRPr>
            </a:lvl3pPr>
            <a:lvl4pPr marL="5780054" indent="0">
              <a:buNone/>
              <a:defRPr sz="6741">
                <a:solidFill>
                  <a:schemeClr val="tx1">
                    <a:tint val="75000"/>
                  </a:schemeClr>
                </a:solidFill>
              </a:defRPr>
            </a:lvl4pPr>
            <a:lvl5pPr marL="7706742" indent="0">
              <a:buNone/>
              <a:defRPr sz="6741">
                <a:solidFill>
                  <a:schemeClr val="tx1">
                    <a:tint val="75000"/>
                  </a:schemeClr>
                </a:solidFill>
              </a:defRPr>
            </a:lvl5pPr>
            <a:lvl6pPr marL="9633426" indent="0">
              <a:buNone/>
              <a:defRPr sz="6741">
                <a:solidFill>
                  <a:schemeClr val="tx1">
                    <a:tint val="75000"/>
                  </a:schemeClr>
                </a:solidFill>
              </a:defRPr>
            </a:lvl6pPr>
            <a:lvl7pPr marL="11560111" indent="0">
              <a:buNone/>
              <a:defRPr sz="6741">
                <a:solidFill>
                  <a:schemeClr val="tx1">
                    <a:tint val="75000"/>
                  </a:schemeClr>
                </a:solidFill>
              </a:defRPr>
            </a:lvl7pPr>
            <a:lvl8pPr marL="13486796" indent="0">
              <a:buNone/>
              <a:defRPr sz="6741">
                <a:solidFill>
                  <a:schemeClr val="tx1">
                    <a:tint val="75000"/>
                  </a:schemeClr>
                </a:solidFill>
              </a:defRPr>
            </a:lvl8pPr>
            <a:lvl9pPr marL="15413481" indent="0">
              <a:buNone/>
              <a:defRPr sz="674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CCB8EE-D79F-F70A-687A-7E2C1CA99265}"/>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5" name="Footer Placeholder 4">
            <a:extLst>
              <a:ext uri="{FF2B5EF4-FFF2-40B4-BE49-F238E27FC236}">
                <a16:creationId xmlns:a16="http://schemas.microsoft.com/office/drawing/2014/main" id="{5928DE83-81B9-3904-0BAC-190ECF21C1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1E4623-2200-0F5E-1FC7-5FCDCE2C2BE4}"/>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4255081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4BE4D-4A92-4E63-4BC2-FD1B69BF14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6A29AE-CD6D-C4B9-76D1-A814F16379EF}"/>
              </a:ext>
            </a:extLst>
          </p:cNvPr>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82C1A9-1107-E807-5BDB-5D899A1A04A8}"/>
              </a:ext>
            </a:extLst>
          </p:cNvPr>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5FA80D-B7BA-DA34-1A48-9325B93F2751}"/>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6" name="Footer Placeholder 5">
            <a:extLst>
              <a:ext uri="{FF2B5EF4-FFF2-40B4-BE49-F238E27FC236}">
                <a16:creationId xmlns:a16="http://schemas.microsoft.com/office/drawing/2014/main" id="{4887812E-7C93-4EE3-5E98-D3D4C38E74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82CD48-9E05-C274-C7F8-802647B3435F}"/>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364291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0AA7-00EE-FCEB-6311-7B94FA53F449}"/>
              </a:ext>
            </a:extLst>
          </p:cNvPr>
          <p:cNvSpPr>
            <a:spLocks noGrp="1"/>
          </p:cNvSpPr>
          <p:nvPr>
            <p:ph type="title"/>
          </p:nvPr>
        </p:nvSpPr>
        <p:spPr>
          <a:xfrm>
            <a:off x="472381" y="486834"/>
            <a:ext cx="5915025"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C8104F-70AC-7A04-A77D-403FAE295E9D}"/>
              </a:ext>
            </a:extLst>
          </p:cNvPr>
          <p:cNvSpPr>
            <a:spLocks noGrp="1"/>
          </p:cNvSpPr>
          <p:nvPr>
            <p:ph type="body" idx="1"/>
          </p:nvPr>
        </p:nvSpPr>
        <p:spPr>
          <a:xfrm>
            <a:off x="472382" y="2241551"/>
            <a:ext cx="2901255" cy="1098549"/>
          </a:xfrm>
        </p:spPr>
        <p:txBody>
          <a:bodyPr anchor="b"/>
          <a:lstStyle>
            <a:lvl1pPr marL="0" indent="0">
              <a:buNone/>
              <a:defRPr sz="10114" b="1"/>
            </a:lvl1pPr>
            <a:lvl2pPr marL="1926685" indent="0">
              <a:buNone/>
              <a:defRPr sz="8429" b="1"/>
            </a:lvl2pPr>
            <a:lvl3pPr marL="3853370" indent="0">
              <a:buNone/>
              <a:defRPr sz="7585" b="1"/>
            </a:lvl3pPr>
            <a:lvl4pPr marL="5780054" indent="0">
              <a:buNone/>
              <a:defRPr sz="6741" b="1"/>
            </a:lvl4pPr>
            <a:lvl5pPr marL="7706742" indent="0">
              <a:buNone/>
              <a:defRPr sz="6741" b="1"/>
            </a:lvl5pPr>
            <a:lvl6pPr marL="9633426" indent="0">
              <a:buNone/>
              <a:defRPr sz="6741" b="1"/>
            </a:lvl6pPr>
            <a:lvl7pPr marL="11560111" indent="0">
              <a:buNone/>
              <a:defRPr sz="6741" b="1"/>
            </a:lvl7pPr>
            <a:lvl8pPr marL="13486796" indent="0">
              <a:buNone/>
              <a:defRPr sz="6741" b="1"/>
            </a:lvl8pPr>
            <a:lvl9pPr marL="15413481" indent="0">
              <a:buNone/>
              <a:defRPr sz="6741" b="1"/>
            </a:lvl9pPr>
          </a:lstStyle>
          <a:p>
            <a:pPr lvl="0"/>
            <a:r>
              <a:rPr lang="en-US"/>
              <a:t>Click to edit Master text styles</a:t>
            </a:r>
          </a:p>
        </p:txBody>
      </p:sp>
      <p:sp>
        <p:nvSpPr>
          <p:cNvPr id="4" name="Content Placeholder 3">
            <a:extLst>
              <a:ext uri="{FF2B5EF4-FFF2-40B4-BE49-F238E27FC236}">
                <a16:creationId xmlns:a16="http://schemas.microsoft.com/office/drawing/2014/main" id="{D6ACE6AC-F7A0-4B59-99F5-6DBC5685887A}"/>
              </a:ext>
            </a:extLst>
          </p:cNvPr>
          <p:cNvSpPr>
            <a:spLocks noGrp="1"/>
          </p:cNvSpPr>
          <p:nvPr>
            <p:ph sz="half" idx="2"/>
          </p:nvPr>
        </p:nvSpPr>
        <p:spPr>
          <a:xfrm>
            <a:off x="472382" y="3340102"/>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F156BF-903C-5F7A-6747-5FC22DF91391}"/>
              </a:ext>
            </a:extLst>
          </p:cNvPr>
          <p:cNvSpPr>
            <a:spLocks noGrp="1"/>
          </p:cNvSpPr>
          <p:nvPr>
            <p:ph type="body" sz="quarter" idx="3"/>
          </p:nvPr>
        </p:nvSpPr>
        <p:spPr>
          <a:xfrm>
            <a:off x="3471864" y="2241551"/>
            <a:ext cx="2915543" cy="1098549"/>
          </a:xfrm>
        </p:spPr>
        <p:txBody>
          <a:bodyPr anchor="b"/>
          <a:lstStyle>
            <a:lvl1pPr marL="0" indent="0">
              <a:buNone/>
              <a:defRPr sz="10114" b="1"/>
            </a:lvl1pPr>
            <a:lvl2pPr marL="1926685" indent="0">
              <a:buNone/>
              <a:defRPr sz="8429" b="1"/>
            </a:lvl2pPr>
            <a:lvl3pPr marL="3853370" indent="0">
              <a:buNone/>
              <a:defRPr sz="7585" b="1"/>
            </a:lvl3pPr>
            <a:lvl4pPr marL="5780054" indent="0">
              <a:buNone/>
              <a:defRPr sz="6741" b="1"/>
            </a:lvl4pPr>
            <a:lvl5pPr marL="7706742" indent="0">
              <a:buNone/>
              <a:defRPr sz="6741" b="1"/>
            </a:lvl5pPr>
            <a:lvl6pPr marL="9633426" indent="0">
              <a:buNone/>
              <a:defRPr sz="6741" b="1"/>
            </a:lvl6pPr>
            <a:lvl7pPr marL="11560111" indent="0">
              <a:buNone/>
              <a:defRPr sz="6741" b="1"/>
            </a:lvl7pPr>
            <a:lvl8pPr marL="13486796" indent="0">
              <a:buNone/>
              <a:defRPr sz="6741" b="1"/>
            </a:lvl8pPr>
            <a:lvl9pPr marL="15413481" indent="0">
              <a:buNone/>
              <a:defRPr sz="6741" b="1"/>
            </a:lvl9pPr>
          </a:lstStyle>
          <a:p>
            <a:pPr lvl="0"/>
            <a:r>
              <a:rPr lang="en-US"/>
              <a:t>Click to edit Master text styles</a:t>
            </a:r>
          </a:p>
        </p:txBody>
      </p:sp>
      <p:sp>
        <p:nvSpPr>
          <p:cNvPr id="6" name="Content Placeholder 5">
            <a:extLst>
              <a:ext uri="{FF2B5EF4-FFF2-40B4-BE49-F238E27FC236}">
                <a16:creationId xmlns:a16="http://schemas.microsoft.com/office/drawing/2014/main" id="{2685577A-69F8-4561-C535-B5BED8BBF55F}"/>
              </a:ext>
            </a:extLst>
          </p:cNvPr>
          <p:cNvSpPr>
            <a:spLocks noGrp="1"/>
          </p:cNvSpPr>
          <p:nvPr>
            <p:ph sz="quarter" idx="4"/>
          </p:nvPr>
        </p:nvSpPr>
        <p:spPr>
          <a:xfrm>
            <a:off x="3471864" y="3340102"/>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B72217-D34D-6680-C630-28A4C45214D1}"/>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8" name="Footer Placeholder 7">
            <a:extLst>
              <a:ext uri="{FF2B5EF4-FFF2-40B4-BE49-F238E27FC236}">
                <a16:creationId xmlns:a16="http://schemas.microsoft.com/office/drawing/2014/main" id="{2CA8F26C-BA46-6C0D-F89F-C444838C0D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F14EBE-4BA4-E858-2461-106FF8E2577A}"/>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474547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1191-52B6-A111-E716-DA1B8D05BE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8B815E-8E4D-AE04-3282-4BCD25BBB2F0}"/>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4" name="Footer Placeholder 3">
            <a:extLst>
              <a:ext uri="{FF2B5EF4-FFF2-40B4-BE49-F238E27FC236}">
                <a16:creationId xmlns:a16="http://schemas.microsoft.com/office/drawing/2014/main" id="{21BCF6B2-4106-74E2-AABB-12B4AA573A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D786FB-246A-C28A-C837-963068311658}"/>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241585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EB5D24-9EB8-9357-8806-1AFEE299AD71}"/>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3" name="Footer Placeholder 2">
            <a:extLst>
              <a:ext uri="{FF2B5EF4-FFF2-40B4-BE49-F238E27FC236}">
                <a16:creationId xmlns:a16="http://schemas.microsoft.com/office/drawing/2014/main" id="{0084E908-5259-7054-D47F-A2FDB7B5FC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A7C08A-8B10-EF14-8EFE-BED680C77F22}"/>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273501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4963F-95F1-2DE3-540A-CBAD925C1DE2}"/>
              </a:ext>
            </a:extLst>
          </p:cNvPr>
          <p:cNvSpPr>
            <a:spLocks noGrp="1"/>
          </p:cNvSpPr>
          <p:nvPr>
            <p:ph type="title"/>
          </p:nvPr>
        </p:nvSpPr>
        <p:spPr>
          <a:xfrm>
            <a:off x="472381" y="609600"/>
            <a:ext cx="2211883" cy="2133600"/>
          </a:xfrm>
        </p:spPr>
        <p:txBody>
          <a:bodyPr anchor="b"/>
          <a:lstStyle>
            <a:lvl1pPr>
              <a:defRPr sz="13485"/>
            </a:lvl1pPr>
          </a:lstStyle>
          <a:p>
            <a:r>
              <a:rPr lang="en-US"/>
              <a:t>Click to edit Master title style</a:t>
            </a:r>
          </a:p>
        </p:txBody>
      </p:sp>
      <p:sp>
        <p:nvSpPr>
          <p:cNvPr id="3" name="Content Placeholder 2">
            <a:extLst>
              <a:ext uri="{FF2B5EF4-FFF2-40B4-BE49-F238E27FC236}">
                <a16:creationId xmlns:a16="http://schemas.microsoft.com/office/drawing/2014/main" id="{EED05E43-18CE-F57D-BA2D-9AFDCDFA726A}"/>
              </a:ext>
            </a:extLst>
          </p:cNvPr>
          <p:cNvSpPr>
            <a:spLocks noGrp="1"/>
          </p:cNvSpPr>
          <p:nvPr>
            <p:ph idx="1"/>
          </p:nvPr>
        </p:nvSpPr>
        <p:spPr>
          <a:xfrm>
            <a:off x="2915544" y="1316567"/>
            <a:ext cx="3471863" cy="6498167"/>
          </a:xfrm>
        </p:spPr>
        <p:txBody>
          <a:bodyPr/>
          <a:lstStyle>
            <a:lvl1pPr>
              <a:defRPr sz="13485"/>
            </a:lvl1pPr>
            <a:lvl2pPr>
              <a:defRPr sz="11800"/>
            </a:lvl2pPr>
            <a:lvl3pPr>
              <a:defRPr sz="10114"/>
            </a:lvl3pPr>
            <a:lvl4pPr>
              <a:defRPr sz="8429"/>
            </a:lvl4pPr>
            <a:lvl5pPr>
              <a:defRPr sz="8429"/>
            </a:lvl5pPr>
            <a:lvl6pPr>
              <a:defRPr sz="8429"/>
            </a:lvl6pPr>
            <a:lvl7pPr>
              <a:defRPr sz="8429"/>
            </a:lvl7pPr>
            <a:lvl8pPr>
              <a:defRPr sz="8429"/>
            </a:lvl8pPr>
            <a:lvl9pPr>
              <a:defRPr sz="84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453060-9964-DFDA-0398-9FA579EBBAB2}"/>
              </a:ext>
            </a:extLst>
          </p:cNvPr>
          <p:cNvSpPr>
            <a:spLocks noGrp="1"/>
          </p:cNvSpPr>
          <p:nvPr>
            <p:ph type="body" sz="half" idx="2"/>
          </p:nvPr>
        </p:nvSpPr>
        <p:spPr>
          <a:xfrm>
            <a:off x="472381" y="2743200"/>
            <a:ext cx="2211883" cy="5082117"/>
          </a:xfrm>
        </p:spPr>
        <p:txBody>
          <a:bodyPr/>
          <a:lstStyle>
            <a:lvl1pPr marL="0" indent="0">
              <a:buNone/>
              <a:defRPr sz="6741"/>
            </a:lvl1pPr>
            <a:lvl2pPr marL="1926685" indent="0">
              <a:buNone/>
              <a:defRPr sz="5900"/>
            </a:lvl2pPr>
            <a:lvl3pPr marL="3853370" indent="0">
              <a:buNone/>
              <a:defRPr sz="5056"/>
            </a:lvl3pPr>
            <a:lvl4pPr marL="5780054" indent="0">
              <a:buNone/>
              <a:defRPr sz="4215"/>
            </a:lvl4pPr>
            <a:lvl5pPr marL="7706742" indent="0">
              <a:buNone/>
              <a:defRPr sz="4215"/>
            </a:lvl5pPr>
            <a:lvl6pPr marL="9633426" indent="0">
              <a:buNone/>
              <a:defRPr sz="4215"/>
            </a:lvl6pPr>
            <a:lvl7pPr marL="11560111" indent="0">
              <a:buNone/>
              <a:defRPr sz="4215"/>
            </a:lvl7pPr>
            <a:lvl8pPr marL="13486796" indent="0">
              <a:buNone/>
              <a:defRPr sz="4215"/>
            </a:lvl8pPr>
            <a:lvl9pPr marL="15413481" indent="0">
              <a:buNone/>
              <a:defRPr sz="4215"/>
            </a:lvl9pPr>
          </a:lstStyle>
          <a:p>
            <a:pPr lvl="0"/>
            <a:r>
              <a:rPr lang="en-US"/>
              <a:t>Click to edit Master text styles</a:t>
            </a:r>
          </a:p>
        </p:txBody>
      </p:sp>
      <p:sp>
        <p:nvSpPr>
          <p:cNvPr id="5" name="Date Placeholder 4">
            <a:extLst>
              <a:ext uri="{FF2B5EF4-FFF2-40B4-BE49-F238E27FC236}">
                <a16:creationId xmlns:a16="http://schemas.microsoft.com/office/drawing/2014/main" id="{5A5EC740-B4EB-BAD3-A399-0CA37B9ADEBE}"/>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6" name="Footer Placeholder 5">
            <a:extLst>
              <a:ext uri="{FF2B5EF4-FFF2-40B4-BE49-F238E27FC236}">
                <a16:creationId xmlns:a16="http://schemas.microsoft.com/office/drawing/2014/main" id="{3A266A37-4542-D20C-291A-A562F1C712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5E2D8-C1EE-01E8-4D47-66CA81FDFF8B}"/>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1952683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BDD72-B70F-E69C-9BAE-11FA8616B646}"/>
              </a:ext>
            </a:extLst>
          </p:cNvPr>
          <p:cNvSpPr>
            <a:spLocks noGrp="1"/>
          </p:cNvSpPr>
          <p:nvPr>
            <p:ph type="title"/>
          </p:nvPr>
        </p:nvSpPr>
        <p:spPr>
          <a:xfrm>
            <a:off x="472381" y="609600"/>
            <a:ext cx="2211883" cy="2133600"/>
          </a:xfrm>
        </p:spPr>
        <p:txBody>
          <a:bodyPr anchor="b"/>
          <a:lstStyle>
            <a:lvl1pPr>
              <a:defRPr sz="13485"/>
            </a:lvl1pPr>
          </a:lstStyle>
          <a:p>
            <a:r>
              <a:rPr lang="en-US"/>
              <a:t>Click to edit Master title style</a:t>
            </a:r>
          </a:p>
        </p:txBody>
      </p:sp>
      <p:sp>
        <p:nvSpPr>
          <p:cNvPr id="3" name="Picture Placeholder 2">
            <a:extLst>
              <a:ext uri="{FF2B5EF4-FFF2-40B4-BE49-F238E27FC236}">
                <a16:creationId xmlns:a16="http://schemas.microsoft.com/office/drawing/2014/main" id="{AD12E088-28B3-A580-995C-3A5D8248EC4B}"/>
              </a:ext>
            </a:extLst>
          </p:cNvPr>
          <p:cNvSpPr>
            <a:spLocks noGrp="1"/>
          </p:cNvSpPr>
          <p:nvPr>
            <p:ph type="pic" idx="1"/>
          </p:nvPr>
        </p:nvSpPr>
        <p:spPr>
          <a:xfrm>
            <a:off x="2915544" y="1316567"/>
            <a:ext cx="3471863" cy="6498167"/>
          </a:xfrm>
        </p:spPr>
        <p:txBody>
          <a:bodyPr/>
          <a:lstStyle>
            <a:lvl1pPr marL="0" indent="0">
              <a:buNone/>
              <a:defRPr sz="13485"/>
            </a:lvl1pPr>
            <a:lvl2pPr marL="1926685" indent="0">
              <a:buNone/>
              <a:defRPr sz="11800"/>
            </a:lvl2pPr>
            <a:lvl3pPr marL="3853370" indent="0">
              <a:buNone/>
              <a:defRPr sz="10114"/>
            </a:lvl3pPr>
            <a:lvl4pPr marL="5780054" indent="0">
              <a:buNone/>
              <a:defRPr sz="8429"/>
            </a:lvl4pPr>
            <a:lvl5pPr marL="7706742" indent="0">
              <a:buNone/>
              <a:defRPr sz="8429"/>
            </a:lvl5pPr>
            <a:lvl6pPr marL="9633426" indent="0">
              <a:buNone/>
              <a:defRPr sz="8429"/>
            </a:lvl6pPr>
            <a:lvl7pPr marL="11560111" indent="0">
              <a:buNone/>
              <a:defRPr sz="8429"/>
            </a:lvl7pPr>
            <a:lvl8pPr marL="13486796" indent="0">
              <a:buNone/>
              <a:defRPr sz="8429"/>
            </a:lvl8pPr>
            <a:lvl9pPr marL="15413481" indent="0">
              <a:buNone/>
              <a:defRPr sz="8429"/>
            </a:lvl9pPr>
          </a:lstStyle>
          <a:p>
            <a:endParaRPr lang="en-US"/>
          </a:p>
        </p:txBody>
      </p:sp>
      <p:sp>
        <p:nvSpPr>
          <p:cNvPr id="4" name="Text Placeholder 3">
            <a:extLst>
              <a:ext uri="{FF2B5EF4-FFF2-40B4-BE49-F238E27FC236}">
                <a16:creationId xmlns:a16="http://schemas.microsoft.com/office/drawing/2014/main" id="{4997D299-4697-F4AF-1F2A-4BF1EE00A9CF}"/>
              </a:ext>
            </a:extLst>
          </p:cNvPr>
          <p:cNvSpPr>
            <a:spLocks noGrp="1"/>
          </p:cNvSpPr>
          <p:nvPr>
            <p:ph type="body" sz="half" idx="2"/>
          </p:nvPr>
        </p:nvSpPr>
        <p:spPr>
          <a:xfrm>
            <a:off x="472381" y="2743200"/>
            <a:ext cx="2211883" cy="5082117"/>
          </a:xfrm>
        </p:spPr>
        <p:txBody>
          <a:bodyPr/>
          <a:lstStyle>
            <a:lvl1pPr marL="0" indent="0">
              <a:buNone/>
              <a:defRPr sz="6741"/>
            </a:lvl1pPr>
            <a:lvl2pPr marL="1926685" indent="0">
              <a:buNone/>
              <a:defRPr sz="5900"/>
            </a:lvl2pPr>
            <a:lvl3pPr marL="3853370" indent="0">
              <a:buNone/>
              <a:defRPr sz="5056"/>
            </a:lvl3pPr>
            <a:lvl4pPr marL="5780054" indent="0">
              <a:buNone/>
              <a:defRPr sz="4215"/>
            </a:lvl4pPr>
            <a:lvl5pPr marL="7706742" indent="0">
              <a:buNone/>
              <a:defRPr sz="4215"/>
            </a:lvl5pPr>
            <a:lvl6pPr marL="9633426" indent="0">
              <a:buNone/>
              <a:defRPr sz="4215"/>
            </a:lvl6pPr>
            <a:lvl7pPr marL="11560111" indent="0">
              <a:buNone/>
              <a:defRPr sz="4215"/>
            </a:lvl7pPr>
            <a:lvl8pPr marL="13486796" indent="0">
              <a:buNone/>
              <a:defRPr sz="4215"/>
            </a:lvl8pPr>
            <a:lvl9pPr marL="15413481" indent="0">
              <a:buNone/>
              <a:defRPr sz="4215"/>
            </a:lvl9pPr>
          </a:lstStyle>
          <a:p>
            <a:pPr lvl="0"/>
            <a:r>
              <a:rPr lang="en-US"/>
              <a:t>Click to edit Master text styles</a:t>
            </a:r>
          </a:p>
        </p:txBody>
      </p:sp>
      <p:sp>
        <p:nvSpPr>
          <p:cNvPr id="5" name="Date Placeholder 4">
            <a:extLst>
              <a:ext uri="{FF2B5EF4-FFF2-40B4-BE49-F238E27FC236}">
                <a16:creationId xmlns:a16="http://schemas.microsoft.com/office/drawing/2014/main" id="{23FF95C8-0D5F-3CBE-8B3F-1C7C0955A769}"/>
              </a:ext>
            </a:extLst>
          </p:cNvPr>
          <p:cNvSpPr>
            <a:spLocks noGrp="1"/>
          </p:cNvSpPr>
          <p:nvPr>
            <p:ph type="dt" sz="half" idx="10"/>
          </p:nvPr>
        </p:nvSpPr>
        <p:spPr/>
        <p:txBody>
          <a:bodyPr/>
          <a:lstStyle/>
          <a:p>
            <a:fld id="{889E27D8-AED1-4F37-87AE-A32D25B2DC9F}" type="datetimeFigureOut">
              <a:rPr lang="en-US" smtClean="0"/>
              <a:t>8/23/2023</a:t>
            </a:fld>
            <a:endParaRPr lang="en-US"/>
          </a:p>
        </p:txBody>
      </p:sp>
      <p:sp>
        <p:nvSpPr>
          <p:cNvPr id="6" name="Footer Placeholder 5">
            <a:extLst>
              <a:ext uri="{FF2B5EF4-FFF2-40B4-BE49-F238E27FC236}">
                <a16:creationId xmlns:a16="http://schemas.microsoft.com/office/drawing/2014/main" id="{F1A305A3-932A-F4DC-3E6C-063DCD9834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912D23-226A-8CBD-1F4E-2F4F03709431}"/>
              </a:ext>
            </a:extLst>
          </p:cNvPr>
          <p:cNvSpPr>
            <a:spLocks noGrp="1"/>
          </p:cNvSpPr>
          <p:nvPr>
            <p:ph type="sldNum" sz="quarter" idx="12"/>
          </p:nvPr>
        </p:nvSpPr>
        <p:spPr/>
        <p:txBody>
          <a:bodyPr/>
          <a:lstStyle/>
          <a:p>
            <a:fld id="{7AF58AD2-D7E2-4284-8E82-F26667724C6D}" type="slidenum">
              <a:rPr lang="en-US" smtClean="0"/>
              <a:t>‹#›</a:t>
            </a:fld>
            <a:endParaRPr lang="en-US"/>
          </a:p>
        </p:txBody>
      </p:sp>
    </p:spTree>
    <p:extLst>
      <p:ext uri="{BB962C8B-B14F-4D97-AF65-F5344CB8AC3E}">
        <p14:creationId xmlns:p14="http://schemas.microsoft.com/office/powerpoint/2010/main" val="42102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34F6A7-EC02-CDD8-5323-41144DAF1AE4}"/>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38C988-15B5-5B35-3B06-5E43472F5CF4}"/>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ABDDAB-059A-80A8-5A2E-A85545F19609}"/>
              </a:ext>
            </a:extLst>
          </p:cNvPr>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5056">
                <a:solidFill>
                  <a:schemeClr val="tx1">
                    <a:tint val="75000"/>
                  </a:schemeClr>
                </a:solidFill>
              </a:defRPr>
            </a:lvl1pPr>
          </a:lstStyle>
          <a:p>
            <a:fld id="{889E27D8-AED1-4F37-87AE-A32D25B2DC9F}" type="datetimeFigureOut">
              <a:rPr lang="en-US" smtClean="0"/>
              <a:t>8/23/2023</a:t>
            </a:fld>
            <a:endParaRPr lang="en-US"/>
          </a:p>
        </p:txBody>
      </p:sp>
      <p:sp>
        <p:nvSpPr>
          <p:cNvPr id="5" name="Footer Placeholder 4">
            <a:extLst>
              <a:ext uri="{FF2B5EF4-FFF2-40B4-BE49-F238E27FC236}">
                <a16:creationId xmlns:a16="http://schemas.microsoft.com/office/drawing/2014/main" id="{70C3FD9E-5820-8325-FB95-6F6D4A643E92}"/>
              </a:ext>
            </a:extLst>
          </p:cNvPr>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5056">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EB0A45-1580-817C-EF48-BFDD9FC0BC6B}"/>
              </a:ext>
            </a:extLst>
          </p:cNvPr>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5056">
                <a:solidFill>
                  <a:schemeClr val="tx1">
                    <a:tint val="75000"/>
                  </a:schemeClr>
                </a:solidFill>
              </a:defRPr>
            </a:lvl1pPr>
          </a:lstStyle>
          <a:p>
            <a:fld id="{7AF58AD2-D7E2-4284-8E82-F26667724C6D}" type="slidenum">
              <a:rPr lang="en-US" smtClean="0"/>
              <a:t>‹#›</a:t>
            </a:fld>
            <a:endParaRPr lang="en-US"/>
          </a:p>
        </p:txBody>
      </p:sp>
    </p:spTree>
    <p:extLst>
      <p:ext uri="{BB962C8B-B14F-4D97-AF65-F5344CB8AC3E}">
        <p14:creationId xmlns:p14="http://schemas.microsoft.com/office/powerpoint/2010/main" val="652515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853370" rtl="0" eaLnBrk="1" latinLnBrk="0" hangingPunct="1">
        <a:lnSpc>
          <a:spcPct val="90000"/>
        </a:lnSpc>
        <a:spcBef>
          <a:spcPct val="0"/>
        </a:spcBef>
        <a:buNone/>
        <a:defRPr sz="18541" kern="1200">
          <a:solidFill>
            <a:schemeClr val="tx1"/>
          </a:solidFill>
          <a:latin typeface="+mj-lt"/>
          <a:ea typeface="+mj-ea"/>
          <a:cs typeface="+mj-cs"/>
        </a:defRPr>
      </a:lvl1pPr>
    </p:titleStyle>
    <p:bodyStyle>
      <a:lvl1pPr marL="963342" indent="-963342" algn="l" defTabSz="3853370" rtl="0" eaLnBrk="1" latinLnBrk="0" hangingPunct="1">
        <a:lnSpc>
          <a:spcPct val="90000"/>
        </a:lnSpc>
        <a:spcBef>
          <a:spcPts val="4215"/>
        </a:spcBef>
        <a:buFont typeface="Arial" panose="020B0604020202020204" pitchFamily="34" charset="0"/>
        <a:buChar char="•"/>
        <a:defRPr sz="11800" kern="1200">
          <a:solidFill>
            <a:schemeClr val="tx1"/>
          </a:solidFill>
          <a:latin typeface="+mn-lt"/>
          <a:ea typeface="+mn-ea"/>
          <a:cs typeface="+mn-cs"/>
        </a:defRPr>
      </a:lvl1pPr>
      <a:lvl2pPr marL="2890027" indent="-963342" algn="l" defTabSz="3853370" rtl="0" eaLnBrk="1" latinLnBrk="0" hangingPunct="1">
        <a:lnSpc>
          <a:spcPct val="90000"/>
        </a:lnSpc>
        <a:spcBef>
          <a:spcPts val="2107"/>
        </a:spcBef>
        <a:buFont typeface="Arial" panose="020B0604020202020204" pitchFamily="34" charset="0"/>
        <a:buChar char="•"/>
        <a:defRPr sz="10114" kern="1200">
          <a:solidFill>
            <a:schemeClr val="tx1"/>
          </a:solidFill>
          <a:latin typeface="+mn-lt"/>
          <a:ea typeface="+mn-ea"/>
          <a:cs typeface="+mn-cs"/>
        </a:defRPr>
      </a:lvl2pPr>
      <a:lvl3pPr marL="4816712" indent="-963342" algn="l" defTabSz="3853370" rtl="0" eaLnBrk="1" latinLnBrk="0" hangingPunct="1">
        <a:lnSpc>
          <a:spcPct val="90000"/>
        </a:lnSpc>
        <a:spcBef>
          <a:spcPts val="2107"/>
        </a:spcBef>
        <a:buFont typeface="Arial" panose="020B0604020202020204" pitchFamily="34" charset="0"/>
        <a:buChar char="•"/>
        <a:defRPr sz="8429" kern="1200">
          <a:solidFill>
            <a:schemeClr val="tx1"/>
          </a:solidFill>
          <a:latin typeface="+mn-lt"/>
          <a:ea typeface="+mn-ea"/>
          <a:cs typeface="+mn-cs"/>
        </a:defRPr>
      </a:lvl3pPr>
      <a:lvl4pPr marL="6743399" indent="-963342" algn="l" defTabSz="3853370" rtl="0" eaLnBrk="1" latinLnBrk="0" hangingPunct="1">
        <a:lnSpc>
          <a:spcPct val="90000"/>
        </a:lnSpc>
        <a:spcBef>
          <a:spcPts val="2107"/>
        </a:spcBef>
        <a:buFont typeface="Arial" panose="020B0604020202020204" pitchFamily="34" charset="0"/>
        <a:buChar char="•"/>
        <a:defRPr sz="7585" kern="1200">
          <a:solidFill>
            <a:schemeClr val="tx1"/>
          </a:solidFill>
          <a:latin typeface="+mn-lt"/>
          <a:ea typeface="+mn-ea"/>
          <a:cs typeface="+mn-cs"/>
        </a:defRPr>
      </a:lvl4pPr>
      <a:lvl5pPr marL="8670084" indent="-963342" algn="l" defTabSz="3853370" rtl="0" eaLnBrk="1" latinLnBrk="0" hangingPunct="1">
        <a:lnSpc>
          <a:spcPct val="90000"/>
        </a:lnSpc>
        <a:spcBef>
          <a:spcPts val="2107"/>
        </a:spcBef>
        <a:buFont typeface="Arial" panose="020B0604020202020204" pitchFamily="34" charset="0"/>
        <a:buChar char="•"/>
        <a:defRPr sz="7585" kern="1200">
          <a:solidFill>
            <a:schemeClr val="tx1"/>
          </a:solidFill>
          <a:latin typeface="+mn-lt"/>
          <a:ea typeface="+mn-ea"/>
          <a:cs typeface="+mn-cs"/>
        </a:defRPr>
      </a:lvl5pPr>
      <a:lvl6pPr marL="10596769" indent="-963342" algn="l" defTabSz="3853370" rtl="0" eaLnBrk="1" latinLnBrk="0" hangingPunct="1">
        <a:lnSpc>
          <a:spcPct val="90000"/>
        </a:lnSpc>
        <a:spcBef>
          <a:spcPts val="2107"/>
        </a:spcBef>
        <a:buFont typeface="Arial" panose="020B0604020202020204" pitchFamily="34" charset="0"/>
        <a:buChar char="•"/>
        <a:defRPr sz="7585" kern="1200">
          <a:solidFill>
            <a:schemeClr val="tx1"/>
          </a:solidFill>
          <a:latin typeface="+mn-lt"/>
          <a:ea typeface="+mn-ea"/>
          <a:cs typeface="+mn-cs"/>
        </a:defRPr>
      </a:lvl6pPr>
      <a:lvl7pPr marL="12523454" indent="-963342" algn="l" defTabSz="3853370" rtl="0" eaLnBrk="1" latinLnBrk="0" hangingPunct="1">
        <a:lnSpc>
          <a:spcPct val="90000"/>
        </a:lnSpc>
        <a:spcBef>
          <a:spcPts val="2107"/>
        </a:spcBef>
        <a:buFont typeface="Arial" panose="020B0604020202020204" pitchFamily="34" charset="0"/>
        <a:buChar char="•"/>
        <a:defRPr sz="7585" kern="1200">
          <a:solidFill>
            <a:schemeClr val="tx1"/>
          </a:solidFill>
          <a:latin typeface="+mn-lt"/>
          <a:ea typeface="+mn-ea"/>
          <a:cs typeface="+mn-cs"/>
        </a:defRPr>
      </a:lvl7pPr>
      <a:lvl8pPr marL="14450139" indent="-963342" algn="l" defTabSz="3853370" rtl="0" eaLnBrk="1" latinLnBrk="0" hangingPunct="1">
        <a:lnSpc>
          <a:spcPct val="90000"/>
        </a:lnSpc>
        <a:spcBef>
          <a:spcPts val="2107"/>
        </a:spcBef>
        <a:buFont typeface="Arial" panose="020B0604020202020204" pitchFamily="34" charset="0"/>
        <a:buChar char="•"/>
        <a:defRPr sz="7585" kern="1200">
          <a:solidFill>
            <a:schemeClr val="tx1"/>
          </a:solidFill>
          <a:latin typeface="+mn-lt"/>
          <a:ea typeface="+mn-ea"/>
          <a:cs typeface="+mn-cs"/>
        </a:defRPr>
      </a:lvl8pPr>
      <a:lvl9pPr marL="16376823" indent="-963342" algn="l" defTabSz="3853370" rtl="0" eaLnBrk="1" latinLnBrk="0" hangingPunct="1">
        <a:lnSpc>
          <a:spcPct val="90000"/>
        </a:lnSpc>
        <a:spcBef>
          <a:spcPts val="2107"/>
        </a:spcBef>
        <a:buFont typeface="Arial" panose="020B0604020202020204" pitchFamily="34" charset="0"/>
        <a:buChar char="•"/>
        <a:defRPr sz="7585" kern="1200">
          <a:solidFill>
            <a:schemeClr val="tx1"/>
          </a:solidFill>
          <a:latin typeface="+mn-lt"/>
          <a:ea typeface="+mn-ea"/>
          <a:cs typeface="+mn-cs"/>
        </a:defRPr>
      </a:lvl9pPr>
    </p:bodyStyle>
    <p:otherStyle>
      <a:defPPr>
        <a:defRPr lang="en-US"/>
      </a:defPPr>
      <a:lvl1pPr marL="0" algn="l" defTabSz="3853370" rtl="0" eaLnBrk="1" latinLnBrk="0" hangingPunct="1">
        <a:defRPr sz="7585" kern="1200">
          <a:solidFill>
            <a:schemeClr val="tx1"/>
          </a:solidFill>
          <a:latin typeface="+mn-lt"/>
          <a:ea typeface="+mn-ea"/>
          <a:cs typeface="+mn-cs"/>
        </a:defRPr>
      </a:lvl1pPr>
      <a:lvl2pPr marL="1926685" algn="l" defTabSz="3853370" rtl="0" eaLnBrk="1" latinLnBrk="0" hangingPunct="1">
        <a:defRPr sz="7585" kern="1200">
          <a:solidFill>
            <a:schemeClr val="tx1"/>
          </a:solidFill>
          <a:latin typeface="+mn-lt"/>
          <a:ea typeface="+mn-ea"/>
          <a:cs typeface="+mn-cs"/>
        </a:defRPr>
      </a:lvl2pPr>
      <a:lvl3pPr marL="3853370" algn="l" defTabSz="3853370" rtl="0" eaLnBrk="1" latinLnBrk="0" hangingPunct="1">
        <a:defRPr sz="7585" kern="1200">
          <a:solidFill>
            <a:schemeClr val="tx1"/>
          </a:solidFill>
          <a:latin typeface="+mn-lt"/>
          <a:ea typeface="+mn-ea"/>
          <a:cs typeface="+mn-cs"/>
        </a:defRPr>
      </a:lvl3pPr>
      <a:lvl4pPr marL="5780054" algn="l" defTabSz="3853370" rtl="0" eaLnBrk="1" latinLnBrk="0" hangingPunct="1">
        <a:defRPr sz="7585" kern="1200">
          <a:solidFill>
            <a:schemeClr val="tx1"/>
          </a:solidFill>
          <a:latin typeface="+mn-lt"/>
          <a:ea typeface="+mn-ea"/>
          <a:cs typeface="+mn-cs"/>
        </a:defRPr>
      </a:lvl4pPr>
      <a:lvl5pPr marL="7706742" algn="l" defTabSz="3853370" rtl="0" eaLnBrk="1" latinLnBrk="0" hangingPunct="1">
        <a:defRPr sz="7585" kern="1200">
          <a:solidFill>
            <a:schemeClr val="tx1"/>
          </a:solidFill>
          <a:latin typeface="+mn-lt"/>
          <a:ea typeface="+mn-ea"/>
          <a:cs typeface="+mn-cs"/>
        </a:defRPr>
      </a:lvl5pPr>
      <a:lvl6pPr marL="9633426" algn="l" defTabSz="3853370" rtl="0" eaLnBrk="1" latinLnBrk="0" hangingPunct="1">
        <a:defRPr sz="7585" kern="1200">
          <a:solidFill>
            <a:schemeClr val="tx1"/>
          </a:solidFill>
          <a:latin typeface="+mn-lt"/>
          <a:ea typeface="+mn-ea"/>
          <a:cs typeface="+mn-cs"/>
        </a:defRPr>
      </a:lvl6pPr>
      <a:lvl7pPr marL="11560111" algn="l" defTabSz="3853370" rtl="0" eaLnBrk="1" latinLnBrk="0" hangingPunct="1">
        <a:defRPr sz="7585" kern="1200">
          <a:solidFill>
            <a:schemeClr val="tx1"/>
          </a:solidFill>
          <a:latin typeface="+mn-lt"/>
          <a:ea typeface="+mn-ea"/>
          <a:cs typeface="+mn-cs"/>
        </a:defRPr>
      </a:lvl7pPr>
      <a:lvl8pPr marL="13486796" algn="l" defTabSz="3853370" rtl="0" eaLnBrk="1" latinLnBrk="0" hangingPunct="1">
        <a:defRPr sz="7585" kern="1200">
          <a:solidFill>
            <a:schemeClr val="tx1"/>
          </a:solidFill>
          <a:latin typeface="+mn-lt"/>
          <a:ea typeface="+mn-ea"/>
          <a:cs typeface="+mn-cs"/>
        </a:defRPr>
      </a:lvl8pPr>
      <a:lvl9pPr marL="15413481" algn="l" defTabSz="3853370" rtl="0" eaLnBrk="1" latinLnBrk="0" hangingPunct="1">
        <a:defRPr sz="75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ites.ecse.rpi.edu/courses/F23/ECSE-1010/in_class_activities/Class_1_ECSE_and_Society_F23.pdf"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catalog.rpi.edu/content.php?filter%5B27%5D=ECSE&amp;filter%5B29%5D=&amp;filter%5Bkeyword%5D=&amp;filter%5B32%5D=1&amp;filter%5Bcpage%5D=1&amp;cur_cat_oid=24&amp;expand=&amp;navoid=606&amp;search_database=Filter&amp;filter%5Bexact_match%5D=1#acalog_template_course_filter" TargetMode="External"/><Relationship Id="rId4" Type="http://schemas.openxmlformats.org/officeDocument/2006/relationships/hyperlink" Target="https://ecse.rpi.edu/academics/undergraduate-programs#ai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7B530D87-74CB-58EB-C64B-7225C7EF029E}"/>
              </a:ext>
            </a:extLst>
          </p:cNvPr>
          <p:cNvGrpSpPr/>
          <p:nvPr/>
        </p:nvGrpSpPr>
        <p:grpSpPr>
          <a:xfrm>
            <a:off x="0" y="-1"/>
            <a:ext cx="6857999" cy="526168"/>
            <a:chOff x="0" y="-1"/>
            <a:chExt cx="6857999" cy="526168"/>
          </a:xfrm>
        </p:grpSpPr>
        <p:sp>
          <p:nvSpPr>
            <p:cNvPr id="4" name="Rectangle 3">
              <a:extLst>
                <a:ext uri="{FF2B5EF4-FFF2-40B4-BE49-F238E27FC236}">
                  <a16:creationId xmlns:a16="http://schemas.microsoft.com/office/drawing/2014/main" id="{A7D12A2E-95D9-BCC4-3872-438529BE2D5A}"/>
                </a:ext>
              </a:extLst>
            </p:cNvPr>
            <p:cNvSpPr/>
            <p:nvPr/>
          </p:nvSpPr>
          <p:spPr>
            <a:xfrm>
              <a:off x="0" y="-1"/>
              <a:ext cx="6857999" cy="52616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EA90F0F-6F99-E4E4-8B64-9619AC826EB8}"/>
                </a:ext>
              </a:extLst>
            </p:cNvPr>
            <p:cNvSpPr txBox="1"/>
            <p:nvPr/>
          </p:nvSpPr>
          <p:spPr>
            <a:xfrm>
              <a:off x="64008" y="-1"/>
              <a:ext cx="5882640" cy="307777"/>
            </a:xfrm>
            <a:prstGeom prst="rect">
              <a:avLst/>
            </a:prstGeom>
            <a:noFill/>
          </p:spPr>
          <p:txBody>
            <a:bodyPr wrap="square" rtlCol="0">
              <a:spAutoFit/>
            </a:bodyPr>
            <a:lstStyle/>
            <a:p>
              <a:r>
                <a:rPr lang="en-US" sz="1400" b="1" i="1" dirty="0">
                  <a:solidFill>
                    <a:schemeClr val="bg1"/>
                  </a:solidFill>
                </a:rPr>
                <a:t>1. ECSE and Society</a:t>
              </a:r>
            </a:p>
          </p:txBody>
        </p:sp>
        <p:sp>
          <p:nvSpPr>
            <p:cNvPr id="9" name="TextBox 8">
              <a:extLst>
                <a:ext uri="{FF2B5EF4-FFF2-40B4-BE49-F238E27FC236}">
                  <a16:creationId xmlns:a16="http://schemas.microsoft.com/office/drawing/2014/main" id="{44374569-C5C8-48DC-A0C6-91A2D04AC3B4}"/>
                </a:ext>
              </a:extLst>
            </p:cNvPr>
            <p:cNvSpPr txBox="1"/>
            <p:nvPr/>
          </p:nvSpPr>
          <p:spPr>
            <a:xfrm>
              <a:off x="323088" y="218882"/>
              <a:ext cx="5882640" cy="261610"/>
            </a:xfrm>
            <a:prstGeom prst="rect">
              <a:avLst/>
            </a:prstGeom>
            <a:noFill/>
          </p:spPr>
          <p:txBody>
            <a:bodyPr wrap="square" rtlCol="0">
              <a:spAutoFit/>
            </a:bodyPr>
            <a:lstStyle/>
            <a:p>
              <a:r>
                <a:rPr lang="en-US" sz="1100" i="1" dirty="0">
                  <a:solidFill>
                    <a:schemeClr val="bg1"/>
                  </a:solidFill>
                </a:rPr>
                <a:t>Individually: choose three topics that interest you and read the related articles.</a:t>
              </a:r>
            </a:p>
          </p:txBody>
        </p:sp>
      </p:grpSp>
      <p:grpSp>
        <p:nvGrpSpPr>
          <p:cNvPr id="22" name="Group 21">
            <a:extLst>
              <a:ext uri="{FF2B5EF4-FFF2-40B4-BE49-F238E27FC236}">
                <a16:creationId xmlns:a16="http://schemas.microsoft.com/office/drawing/2014/main" id="{92AED766-13EB-B10D-598C-BF5AD47C9274}"/>
              </a:ext>
            </a:extLst>
          </p:cNvPr>
          <p:cNvGrpSpPr/>
          <p:nvPr/>
        </p:nvGrpSpPr>
        <p:grpSpPr>
          <a:xfrm>
            <a:off x="0" y="1334843"/>
            <a:ext cx="6857999" cy="4807640"/>
            <a:chOff x="0" y="868679"/>
            <a:chExt cx="6857999" cy="4807640"/>
          </a:xfrm>
        </p:grpSpPr>
        <p:grpSp>
          <p:nvGrpSpPr>
            <p:cNvPr id="20" name="Group 19">
              <a:extLst>
                <a:ext uri="{FF2B5EF4-FFF2-40B4-BE49-F238E27FC236}">
                  <a16:creationId xmlns:a16="http://schemas.microsoft.com/office/drawing/2014/main" id="{82FB1E25-82AF-6AEF-4A23-4391AFA80680}"/>
                </a:ext>
              </a:extLst>
            </p:cNvPr>
            <p:cNvGrpSpPr/>
            <p:nvPr/>
          </p:nvGrpSpPr>
          <p:grpSpPr>
            <a:xfrm>
              <a:off x="0" y="868679"/>
              <a:ext cx="6857999" cy="526169"/>
              <a:chOff x="0" y="868679"/>
              <a:chExt cx="6857999" cy="526169"/>
            </a:xfrm>
          </p:grpSpPr>
          <p:sp>
            <p:nvSpPr>
              <p:cNvPr id="6" name="Rectangle 5">
                <a:extLst>
                  <a:ext uri="{FF2B5EF4-FFF2-40B4-BE49-F238E27FC236}">
                    <a16:creationId xmlns:a16="http://schemas.microsoft.com/office/drawing/2014/main" id="{B83C12AF-7925-67E1-A03F-E08B96D2E86C}"/>
                  </a:ext>
                </a:extLst>
              </p:cNvPr>
              <p:cNvSpPr/>
              <p:nvPr/>
            </p:nvSpPr>
            <p:spPr>
              <a:xfrm>
                <a:off x="0" y="868680"/>
                <a:ext cx="6857999" cy="52616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E34A5D0-E2B6-C193-0F18-08918A576171}"/>
                  </a:ext>
                </a:extLst>
              </p:cNvPr>
              <p:cNvSpPr txBox="1"/>
              <p:nvPr/>
            </p:nvSpPr>
            <p:spPr>
              <a:xfrm>
                <a:off x="64008" y="868679"/>
                <a:ext cx="5882640" cy="307777"/>
              </a:xfrm>
              <a:prstGeom prst="rect">
                <a:avLst/>
              </a:prstGeom>
              <a:noFill/>
            </p:spPr>
            <p:txBody>
              <a:bodyPr wrap="square" rtlCol="0">
                <a:spAutoFit/>
              </a:bodyPr>
              <a:lstStyle/>
              <a:p>
                <a:r>
                  <a:rPr lang="en-US" sz="1400" b="1" i="1" dirty="0">
                    <a:solidFill>
                      <a:schemeClr val="bg1"/>
                    </a:solidFill>
                  </a:rPr>
                  <a:t>2. High Interest/ECSE Relevance Framework</a:t>
                </a:r>
              </a:p>
            </p:txBody>
          </p:sp>
          <p:sp>
            <p:nvSpPr>
              <p:cNvPr id="8" name="TextBox 7">
                <a:extLst>
                  <a:ext uri="{FF2B5EF4-FFF2-40B4-BE49-F238E27FC236}">
                    <a16:creationId xmlns:a16="http://schemas.microsoft.com/office/drawing/2014/main" id="{0440AFE0-F9C4-E99B-E941-CD85F2AE4363}"/>
                  </a:ext>
                </a:extLst>
              </p:cNvPr>
              <p:cNvSpPr txBox="1"/>
              <p:nvPr/>
            </p:nvSpPr>
            <p:spPr>
              <a:xfrm>
                <a:off x="323088" y="1101284"/>
                <a:ext cx="5882640" cy="261610"/>
              </a:xfrm>
              <a:prstGeom prst="rect">
                <a:avLst/>
              </a:prstGeom>
              <a:noFill/>
            </p:spPr>
            <p:txBody>
              <a:bodyPr wrap="square" rtlCol="0">
                <a:spAutoFit/>
              </a:bodyPr>
              <a:lstStyle/>
              <a:p>
                <a:r>
                  <a:rPr lang="en-US" sz="1100" i="1" dirty="0">
                    <a:solidFill>
                      <a:schemeClr val="bg1"/>
                    </a:solidFill>
                  </a:rPr>
                  <a:t>As a group: place each of your chosen topics in the framework below. Were any particularly popular?</a:t>
                </a:r>
              </a:p>
            </p:txBody>
          </p:sp>
        </p:grpSp>
        <p:pic>
          <p:nvPicPr>
            <p:cNvPr id="11" name="Picture 10">
              <a:extLst>
                <a:ext uri="{FF2B5EF4-FFF2-40B4-BE49-F238E27FC236}">
                  <a16:creationId xmlns:a16="http://schemas.microsoft.com/office/drawing/2014/main" id="{3D965934-7335-491E-1310-4DE3C8AD5B6D}"/>
                </a:ext>
              </a:extLst>
            </p:cNvPr>
            <p:cNvPicPr>
              <a:picLocks noChangeAspect="1"/>
            </p:cNvPicPr>
            <p:nvPr/>
          </p:nvPicPr>
          <p:blipFill rotWithShape="1">
            <a:blip r:embed="rId2"/>
            <a:srcRect t="5625" r="2778" b="2779"/>
            <a:stretch/>
          </p:blipFill>
          <p:spPr>
            <a:xfrm>
              <a:off x="160782" y="1712414"/>
              <a:ext cx="6667499" cy="3963905"/>
            </a:xfrm>
            <a:prstGeom prst="rect">
              <a:avLst/>
            </a:prstGeom>
          </p:spPr>
        </p:pic>
      </p:grpSp>
      <p:grpSp>
        <p:nvGrpSpPr>
          <p:cNvPr id="19" name="Group 18">
            <a:extLst>
              <a:ext uri="{FF2B5EF4-FFF2-40B4-BE49-F238E27FC236}">
                <a16:creationId xmlns:a16="http://schemas.microsoft.com/office/drawing/2014/main" id="{2B522A41-64F0-F86C-91DC-3CAAA2A6A473}"/>
              </a:ext>
            </a:extLst>
          </p:cNvPr>
          <p:cNvGrpSpPr/>
          <p:nvPr/>
        </p:nvGrpSpPr>
        <p:grpSpPr>
          <a:xfrm>
            <a:off x="3048" y="6427056"/>
            <a:ext cx="6857999" cy="724988"/>
            <a:chOff x="3048" y="5416732"/>
            <a:chExt cx="6857999" cy="724988"/>
          </a:xfrm>
        </p:grpSpPr>
        <p:sp>
          <p:nvSpPr>
            <p:cNvPr id="12" name="Rectangle 11">
              <a:extLst>
                <a:ext uri="{FF2B5EF4-FFF2-40B4-BE49-F238E27FC236}">
                  <a16:creationId xmlns:a16="http://schemas.microsoft.com/office/drawing/2014/main" id="{8F148001-11C1-77E6-68BD-44FC1A309327}"/>
                </a:ext>
              </a:extLst>
            </p:cNvPr>
            <p:cNvSpPr/>
            <p:nvPr/>
          </p:nvSpPr>
          <p:spPr>
            <a:xfrm>
              <a:off x="3048" y="5416732"/>
              <a:ext cx="6857999" cy="7249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973E743D-4340-F160-CED3-01EF09A8E505}"/>
                </a:ext>
              </a:extLst>
            </p:cNvPr>
            <p:cNvSpPr txBox="1"/>
            <p:nvPr/>
          </p:nvSpPr>
          <p:spPr>
            <a:xfrm>
              <a:off x="3049" y="5416733"/>
              <a:ext cx="5882640" cy="307777"/>
            </a:xfrm>
            <a:prstGeom prst="rect">
              <a:avLst/>
            </a:prstGeom>
            <a:noFill/>
          </p:spPr>
          <p:txBody>
            <a:bodyPr wrap="square" rtlCol="0">
              <a:spAutoFit/>
            </a:bodyPr>
            <a:lstStyle/>
            <a:p>
              <a:r>
                <a:rPr lang="en-US" sz="1400" b="1" i="1" dirty="0">
                  <a:solidFill>
                    <a:schemeClr val="bg1"/>
                  </a:solidFill>
                </a:rPr>
                <a:t>3. Applications and Challenges</a:t>
              </a:r>
            </a:p>
          </p:txBody>
        </p:sp>
        <p:sp>
          <p:nvSpPr>
            <p:cNvPr id="14" name="TextBox 13">
              <a:extLst>
                <a:ext uri="{FF2B5EF4-FFF2-40B4-BE49-F238E27FC236}">
                  <a16:creationId xmlns:a16="http://schemas.microsoft.com/office/drawing/2014/main" id="{B8922E6B-B5D6-2DCB-018E-8F18EAB5FF96}"/>
                </a:ext>
              </a:extLst>
            </p:cNvPr>
            <p:cNvSpPr txBox="1"/>
            <p:nvPr/>
          </p:nvSpPr>
          <p:spPr>
            <a:xfrm>
              <a:off x="262129" y="5649338"/>
              <a:ext cx="6470902" cy="430887"/>
            </a:xfrm>
            <a:prstGeom prst="rect">
              <a:avLst/>
            </a:prstGeom>
            <a:noFill/>
          </p:spPr>
          <p:txBody>
            <a:bodyPr wrap="square" rtlCol="0">
              <a:spAutoFit/>
            </a:bodyPr>
            <a:lstStyle/>
            <a:p>
              <a:r>
                <a:rPr lang="en-US" sz="1100" i="1" dirty="0">
                  <a:solidFill>
                    <a:schemeClr val="bg1"/>
                  </a:solidFill>
                </a:rPr>
                <a:t>Individually: locate the topic that your group placed furthest in the top right corner. How is this topic applicable to ECSE? How is it applicable to society? What do you see as the main challenges for this topic? </a:t>
              </a:r>
            </a:p>
          </p:txBody>
        </p:sp>
      </p:grpSp>
      <p:grpSp>
        <p:nvGrpSpPr>
          <p:cNvPr id="18" name="Group 17">
            <a:extLst>
              <a:ext uri="{FF2B5EF4-FFF2-40B4-BE49-F238E27FC236}">
                <a16:creationId xmlns:a16="http://schemas.microsoft.com/office/drawing/2014/main" id="{B0FDC0BC-D6AB-6FD9-966D-073C8296F1A6}"/>
              </a:ext>
            </a:extLst>
          </p:cNvPr>
          <p:cNvGrpSpPr/>
          <p:nvPr/>
        </p:nvGrpSpPr>
        <p:grpSpPr>
          <a:xfrm>
            <a:off x="0" y="7580812"/>
            <a:ext cx="6857999" cy="724988"/>
            <a:chOff x="0" y="6635932"/>
            <a:chExt cx="6857999" cy="724988"/>
          </a:xfrm>
        </p:grpSpPr>
        <p:sp>
          <p:nvSpPr>
            <p:cNvPr id="15" name="Rectangle 14">
              <a:extLst>
                <a:ext uri="{FF2B5EF4-FFF2-40B4-BE49-F238E27FC236}">
                  <a16:creationId xmlns:a16="http://schemas.microsoft.com/office/drawing/2014/main" id="{E78CA0F5-6AD4-37FD-F5DA-267AC1AE198E}"/>
                </a:ext>
              </a:extLst>
            </p:cNvPr>
            <p:cNvSpPr/>
            <p:nvPr/>
          </p:nvSpPr>
          <p:spPr>
            <a:xfrm>
              <a:off x="0" y="6635932"/>
              <a:ext cx="6857999" cy="7249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0EE4DAD-162F-0FFF-2F3B-5401C5D7107C}"/>
                </a:ext>
              </a:extLst>
            </p:cNvPr>
            <p:cNvSpPr txBox="1"/>
            <p:nvPr/>
          </p:nvSpPr>
          <p:spPr>
            <a:xfrm>
              <a:off x="1" y="6635933"/>
              <a:ext cx="5882640" cy="307777"/>
            </a:xfrm>
            <a:prstGeom prst="rect">
              <a:avLst/>
            </a:prstGeom>
            <a:noFill/>
          </p:spPr>
          <p:txBody>
            <a:bodyPr wrap="square" rtlCol="0">
              <a:spAutoFit/>
            </a:bodyPr>
            <a:lstStyle/>
            <a:p>
              <a:r>
                <a:rPr lang="en-US" sz="1400" b="1" i="1" dirty="0">
                  <a:solidFill>
                    <a:schemeClr val="bg1"/>
                  </a:solidFill>
                </a:rPr>
                <a:t>4. RPI Courses</a:t>
              </a:r>
            </a:p>
          </p:txBody>
        </p:sp>
        <p:sp>
          <p:nvSpPr>
            <p:cNvPr id="17" name="TextBox 16">
              <a:extLst>
                <a:ext uri="{FF2B5EF4-FFF2-40B4-BE49-F238E27FC236}">
                  <a16:creationId xmlns:a16="http://schemas.microsoft.com/office/drawing/2014/main" id="{C2D07504-5CE2-6059-D1A8-C7263CD129AC}"/>
                </a:ext>
              </a:extLst>
            </p:cNvPr>
            <p:cNvSpPr txBox="1"/>
            <p:nvPr/>
          </p:nvSpPr>
          <p:spPr>
            <a:xfrm>
              <a:off x="259081" y="6868538"/>
              <a:ext cx="6470902" cy="430887"/>
            </a:xfrm>
            <a:prstGeom prst="rect">
              <a:avLst/>
            </a:prstGeom>
            <a:noFill/>
          </p:spPr>
          <p:txBody>
            <a:bodyPr wrap="square" rtlCol="0">
              <a:spAutoFit/>
            </a:bodyPr>
            <a:lstStyle/>
            <a:p>
              <a:r>
                <a:rPr lang="en-US" sz="1100" i="1" dirty="0">
                  <a:solidFill>
                    <a:schemeClr val="bg1"/>
                  </a:solidFill>
                </a:rPr>
                <a:t>Individually: use the ECSE website and RPI’s course catalog to find courses that are relevant to the topic from step 3. How are they relevant to the topic?</a:t>
              </a:r>
            </a:p>
          </p:txBody>
        </p:sp>
      </p:grpSp>
      <p:sp>
        <p:nvSpPr>
          <p:cNvPr id="23" name="TextBox 22">
            <a:extLst>
              <a:ext uri="{FF2B5EF4-FFF2-40B4-BE49-F238E27FC236}">
                <a16:creationId xmlns:a16="http://schemas.microsoft.com/office/drawing/2014/main" id="{1836F3BA-5387-6F7D-4C5A-A854B877BE88}"/>
              </a:ext>
            </a:extLst>
          </p:cNvPr>
          <p:cNvSpPr txBox="1"/>
          <p:nvPr/>
        </p:nvSpPr>
        <p:spPr>
          <a:xfrm>
            <a:off x="1428749" y="758572"/>
            <a:ext cx="4000500" cy="338554"/>
          </a:xfrm>
          <a:prstGeom prst="rect">
            <a:avLst/>
          </a:prstGeom>
          <a:noFill/>
        </p:spPr>
        <p:txBody>
          <a:bodyPr wrap="square" rtlCol="0">
            <a:spAutoFit/>
          </a:bodyPr>
          <a:lstStyle/>
          <a:p>
            <a:pPr algn="ctr"/>
            <a:r>
              <a:rPr lang="en-US" sz="1600" b="1" dirty="0">
                <a:hlinkClick r:id="rId3"/>
              </a:rPr>
              <a:t>ECSE and Society Articles</a:t>
            </a:r>
            <a:endParaRPr lang="en-US" sz="1600" b="1" dirty="0"/>
          </a:p>
        </p:txBody>
      </p:sp>
      <p:sp>
        <p:nvSpPr>
          <p:cNvPr id="24" name="TextBox 23">
            <a:extLst>
              <a:ext uri="{FF2B5EF4-FFF2-40B4-BE49-F238E27FC236}">
                <a16:creationId xmlns:a16="http://schemas.microsoft.com/office/drawing/2014/main" id="{E87D9D82-2D9A-BD4A-A0BC-470D44DA6E3D}"/>
              </a:ext>
            </a:extLst>
          </p:cNvPr>
          <p:cNvSpPr txBox="1"/>
          <p:nvPr/>
        </p:nvSpPr>
        <p:spPr>
          <a:xfrm>
            <a:off x="-301887" y="8533445"/>
            <a:ext cx="4000500" cy="338554"/>
          </a:xfrm>
          <a:prstGeom prst="rect">
            <a:avLst/>
          </a:prstGeom>
          <a:noFill/>
        </p:spPr>
        <p:txBody>
          <a:bodyPr wrap="square" rtlCol="0">
            <a:spAutoFit/>
          </a:bodyPr>
          <a:lstStyle/>
          <a:p>
            <a:pPr algn="ctr"/>
            <a:r>
              <a:rPr lang="en-US" sz="1600" b="1" dirty="0">
                <a:hlinkClick r:id="rId4"/>
              </a:rPr>
              <a:t>RPI ECSE Courses by Focus Area</a:t>
            </a:r>
            <a:endParaRPr lang="en-US" sz="1600" b="1" dirty="0"/>
          </a:p>
        </p:txBody>
      </p:sp>
      <p:sp>
        <p:nvSpPr>
          <p:cNvPr id="25" name="TextBox 24">
            <a:extLst>
              <a:ext uri="{FF2B5EF4-FFF2-40B4-BE49-F238E27FC236}">
                <a16:creationId xmlns:a16="http://schemas.microsoft.com/office/drawing/2014/main" id="{D81A6F0E-1B27-43C5-0EA0-5E23DB673FBA}"/>
              </a:ext>
            </a:extLst>
          </p:cNvPr>
          <p:cNvSpPr txBox="1"/>
          <p:nvPr/>
        </p:nvSpPr>
        <p:spPr>
          <a:xfrm>
            <a:off x="3285563" y="8538405"/>
            <a:ext cx="4000500" cy="338554"/>
          </a:xfrm>
          <a:prstGeom prst="rect">
            <a:avLst/>
          </a:prstGeom>
          <a:noFill/>
        </p:spPr>
        <p:txBody>
          <a:bodyPr wrap="square" rtlCol="0">
            <a:spAutoFit/>
          </a:bodyPr>
          <a:lstStyle/>
          <a:p>
            <a:pPr algn="ctr"/>
            <a:r>
              <a:rPr lang="en-US" sz="1600" b="1" dirty="0">
                <a:hlinkClick r:id="rId5"/>
              </a:rPr>
              <a:t>RPI Course Catalog</a:t>
            </a:r>
            <a:endParaRPr lang="en-US" sz="1600" b="1" dirty="0"/>
          </a:p>
        </p:txBody>
      </p:sp>
    </p:spTree>
    <p:extLst>
      <p:ext uri="{BB962C8B-B14F-4D97-AF65-F5344CB8AC3E}">
        <p14:creationId xmlns:p14="http://schemas.microsoft.com/office/powerpoint/2010/main" val="3720917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143</Words>
  <Application>Microsoft Office PowerPoint</Application>
  <PresentationFormat>Letter Paper (8.5x11 in)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Alex</dc:creator>
  <cp:lastModifiedBy>Patterson, Alex</cp:lastModifiedBy>
  <cp:revision>10</cp:revision>
  <dcterms:created xsi:type="dcterms:W3CDTF">2023-08-23T15:37:00Z</dcterms:created>
  <dcterms:modified xsi:type="dcterms:W3CDTF">2023-08-23T17:35:15Z</dcterms:modified>
</cp:coreProperties>
</file>